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9"/>
  </p:notesMasterIdLst>
  <p:handoutMasterIdLst>
    <p:handoutMasterId r:id="rId20"/>
  </p:handoutMasterIdLst>
  <p:sldIdLst>
    <p:sldId id="287" r:id="rId2"/>
    <p:sldId id="293" r:id="rId3"/>
    <p:sldId id="291" r:id="rId4"/>
    <p:sldId id="314" r:id="rId5"/>
    <p:sldId id="315" r:id="rId6"/>
    <p:sldId id="294" r:id="rId7"/>
    <p:sldId id="316" r:id="rId8"/>
    <p:sldId id="300" r:id="rId9"/>
    <p:sldId id="321" r:id="rId10"/>
    <p:sldId id="327" r:id="rId11"/>
    <p:sldId id="333" r:id="rId12"/>
    <p:sldId id="320" r:id="rId13"/>
    <p:sldId id="326" r:id="rId14"/>
    <p:sldId id="301" r:id="rId15"/>
    <p:sldId id="296" r:id="rId16"/>
    <p:sldId id="302" r:id="rId17"/>
    <p:sldId id="33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5292"/>
    <a:srgbClr val="A9A9A9"/>
    <a:srgbClr val="345D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60" autoAdjust="0"/>
    <p:restoredTop sz="94660"/>
  </p:normalViewPr>
  <p:slideViewPr>
    <p:cSldViewPr snapToGrid="0">
      <p:cViewPr varScale="1">
        <p:scale>
          <a:sx n="85" d="100"/>
          <a:sy n="85" d="100"/>
        </p:scale>
        <p:origin x="629" y="48"/>
      </p:cViewPr>
      <p:guideLst/>
    </p:cSldViewPr>
  </p:slideViewPr>
  <p:notesTextViewPr>
    <p:cViewPr>
      <p:scale>
        <a:sx n="1" d="1"/>
        <a:sy n="1" d="1"/>
      </p:scale>
      <p:origin x="0" y="0"/>
    </p:cViewPr>
  </p:notesTextViewPr>
  <p:sorterViewPr>
    <p:cViewPr>
      <p:scale>
        <a:sx n="100" d="100"/>
        <a:sy n="100" d="100"/>
      </p:scale>
      <p:origin x="0" y="-5502"/>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B5CECFE-FE56-42B7-8A60-F31F1EC291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993B253-12D7-429B-B244-B428EA474D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686842-AAB8-47C3-8200-79C03E9EEAE4}" type="datetimeFigureOut">
              <a:rPr lang="zh-CN" altLang="en-US" smtClean="0"/>
              <a:t>2021/4/21</a:t>
            </a:fld>
            <a:endParaRPr lang="zh-CN" altLang="en-US"/>
          </a:p>
        </p:txBody>
      </p:sp>
      <p:sp>
        <p:nvSpPr>
          <p:cNvPr id="4" name="页脚占位符 3">
            <a:extLst>
              <a:ext uri="{FF2B5EF4-FFF2-40B4-BE49-F238E27FC236}">
                <a16:creationId xmlns:a16="http://schemas.microsoft.com/office/drawing/2014/main" id="{B98EEF7B-053A-42FC-ABE0-1B9A740AE2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4F494CA-6FED-4018-A1F9-4C34E2E1F2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8408A8-D10E-4563-8543-44A76087356B}" type="slidenum">
              <a:rPr lang="zh-CN" altLang="en-US" smtClean="0"/>
              <a:t>‹#›</a:t>
            </a:fld>
            <a:endParaRPr lang="zh-CN" altLang="en-US"/>
          </a:p>
        </p:txBody>
      </p:sp>
    </p:spTree>
    <p:extLst>
      <p:ext uri="{BB962C8B-B14F-4D97-AF65-F5344CB8AC3E}">
        <p14:creationId xmlns:p14="http://schemas.microsoft.com/office/powerpoint/2010/main" val="316792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CA6CE-B2E2-4E43-94F9-5FFAF389AB05}" type="datetimeFigureOut">
              <a:rPr lang="zh-CN" altLang="en-US" smtClean="0"/>
              <a:t>2021/4/21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D2C24-7201-4241-9AA1-8BA1EF99AB53}" type="slidenum">
              <a:rPr lang="zh-CN" altLang="en-US" smtClean="0"/>
              <a:t>‹#›</a:t>
            </a:fld>
            <a:endParaRPr lang="zh-CN" altLang="en-US"/>
          </a:p>
        </p:txBody>
      </p:sp>
    </p:spTree>
    <p:extLst>
      <p:ext uri="{BB962C8B-B14F-4D97-AF65-F5344CB8AC3E}">
        <p14:creationId xmlns:p14="http://schemas.microsoft.com/office/powerpoint/2010/main" val="109951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grpSp>
        <p:nvGrpSpPr>
          <p:cNvPr id="16" name="组合 15"/>
          <p:cNvGrpSpPr/>
          <p:nvPr userDrawn="1"/>
        </p:nvGrpSpPr>
        <p:grpSpPr>
          <a:xfrm>
            <a:off x="2507408" y="868943"/>
            <a:ext cx="7177183" cy="5580000"/>
            <a:chOff x="2507408" y="868943"/>
            <a:chExt cx="7177183" cy="5580000"/>
          </a:xfrm>
        </p:grpSpPr>
        <p:pic>
          <p:nvPicPr>
            <p:cNvPr id="18" name="图片 17"/>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41" b="5459"/>
            <a:stretch/>
          </p:blipFill>
          <p:spPr>
            <a:xfrm>
              <a:off x="2507408" y="868943"/>
              <a:ext cx="7177183" cy="5580000"/>
            </a:xfrm>
            <a:prstGeom prst="rect">
              <a:avLst/>
            </a:prstGeom>
          </p:spPr>
        </p:pic>
        <p:sp>
          <p:nvSpPr>
            <p:cNvPr id="19" name="矩形 18"/>
            <p:cNvSpPr/>
            <p:nvPr userDrawn="1"/>
          </p:nvSpPr>
          <p:spPr>
            <a:xfrm>
              <a:off x="2571750" y="971550"/>
              <a:ext cx="6800850" cy="54673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平行四边形 8"/>
          <p:cNvSpPr/>
          <p:nvPr userDrawn="1"/>
        </p:nvSpPr>
        <p:spPr>
          <a:xfrm flipV="1">
            <a:off x="466726" y="155257"/>
            <a:ext cx="198119" cy="576000"/>
          </a:xfrm>
          <a:prstGeom prst="parallelogram">
            <a:avLst>
              <a:gd name="adj" fmla="val 53557"/>
            </a:avLst>
          </a:prstGeom>
          <a:solidFill>
            <a:schemeClr val="bg1">
              <a:lumMod val="95000"/>
            </a:schemeClr>
          </a:solidFill>
          <a:ln>
            <a:solidFill>
              <a:srgbClr val="31589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766481" y="107577"/>
            <a:ext cx="2031325" cy="64633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3600" b="1" i="0" dirty="0">
                <a:solidFill>
                  <a:srgbClr val="335CA4"/>
                </a:solidFill>
                <a:latin typeface="微软雅黑" panose="020B0503020204020204" pitchFamily="34" charset="-122"/>
                <a:ea typeface="微软雅黑" panose="020B0503020204020204" pitchFamily="34" charset="-122"/>
              </a:rPr>
              <a:t>中期报告</a:t>
            </a:r>
            <a:endParaRPr lang="zh-CN" altLang="en-US" b="1" i="0" dirty="0"/>
          </a:p>
        </p:txBody>
      </p:sp>
      <p:grpSp>
        <p:nvGrpSpPr>
          <p:cNvPr id="7" name="组合 6"/>
          <p:cNvGrpSpPr/>
          <p:nvPr userDrawn="1"/>
        </p:nvGrpSpPr>
        <p:grpSpPr>
          <a:xfrm>
            <a:off x="0" y="1894278"/>
            <a:ext cx="12192000" cy="3992172"/>
            <a:chOff x="0" y="3127289"/>
            <a:chExt cx="12192000" cy="4251404"/>
          </a:xfrm>
        </p:grpSpPr>
        <p:sp>
          <p:nvSpPr>
            <p:cNvPr id="17" name="矩形 16"/>
            <p:cNvSpPr/>
            <p:nvPr userDrawn="1"/>
          </p:nvSpPr>
          <p:spPr>
            <a:xfrm>
              <a:off x="0" y="3127289"/>
              <a:ext cx="12192000" cy="3764016"/>
            </a:xfrm>
            <a:prstGeom prst="rect">
              <a:avLst/>
            </a:prstGeom>
            <a:solidFill>
              <a:srgbClr val="355E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userDrawn="1"/>
          </p:nvSpPr>
          <p:spPr>
            <a:xfrm>
              <a:off x="2627752" y="3368216"/>
              <a:ext cx="6936514" cy="753853"/>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4000" b="1" i="0" kern="1200" dirty="0">
                  <a:solidFill>
                    <a:schemeClr val="bg1"/>
                  </a:solidFill>
                  <a:latin typeface="微软雅黑" panose="020B0503020204020204" pitchFamily="34" charset="-122"/>
                  <a:ea typeface="微软雅黑" panose="020B0503020204020204" pitchFamily="34" charset="-122"/>
                  <a:cs typeface="+mn-cs"/>
                </a:rPr>
                <a:t>标题</a:t>
              </a:r>
              <a:r>
                <a:rPr lang="en-US" altLang="zh-CN" sz="4000" b="1" i="0" kern="1200" dirty="0">
                  <a:solidFill>
                    <a:schemeClr val="bg1"/>
                  </a:solidFill>
                  <a:latin typeface="微软雅黑" panose="020B0503020204020204" pitchFamily="34" charset="-122"/>
                  <a:ea typeface="微软雅黑" panose="020B0503020204020204" pitchFamily="34" charset="-122"/>
                  <a:cs typeface="+mn-cs"/>
                </a:rPr>
                <a:t>——</a:t>
              </a:r>
              <a:r>
                <a:rPr lang="zh-CN" altLang="en-US" sz="4000" b="1" i="0" kern="1200" dirty="0">
                  <a:solidFill>
                    <a:schemeClr val="bg1"/>
                  </a:solidFill>
                  <a:latin typeface="微软雅黑" panose="020B0503020204020204" pitchFamily="34" charset="-122"/>
                  <a:ea typeface="微软雅黑" panose="020B0503020204020204" pitchFamily="34" charset="-122"/>
                  <a:cs typeface="+mn-cs"/>
                </a:rPr>
                <a:t>请在幻灯片母版修改</a:t>
              </a:r>
            </a:p>
          </p:txBody>
        </p:sp>
        <p:cxnSp>
          <p:nvCxnSpPr>
            <p:cNvPr id="11" name="直接连接符 10"/>
            <p:cNvCxnSpPr/>
            <p:nvPr userDrawn="1"/>
          </p:nvCxnSpPr>
          <p:spPr>
            <a:xfrm>
              <a:off x="1236000" y="4228193"/>
              <a:ext cx="972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4413292" y="4422689"/>
              <a:ext cx="4185761" cy="2956004"/>
            </a:xfrm>
            <a:prstGeom prst="rect">
              <a:avLst/>
            </a:prstGeom>
          </p:spPr>
          <p:txBody>
            <a:bodyPr wrap="none">
              <a:spAutoFit/>
            </a:bodyPr>
            <a:lstStyle/>
            <a:p>
              <a:pPr defTabSz="897890">
                <a:lnSpc>
                  <a:spcPct val="150000"/>
                </a:lnSpc>
              </a:pPr>
              <a:r>
                <a:rPr lang="zh-CN" altLang="en-US" sz="2400" b="1" dirty="0">
                  <a:solidFill>
                    <a:prstClr val="white"/>
                  </a:solidFill>
                  <a:latin typeface="微软雅黑" panose="020B0503020204020204" pitchFamily="34" charset="-122"/>
                  <a:ea typeface="微软雅黑" panose="020B0503020204020204" pitchFamily="34" charset="-122"/>
                </a:rPr>
                <a:t>答辩系所：航空航天热物理所</a:t>
              </a:r>
              <a:endParaRPr lang="en-US" altLang="zh-CN" sz="2400" b="1" dirty="0">
                <a:solidFill>
                  <a:prstClr val="white"/>
                </a:solidFill>
                <a:latin typeface="微软雅黑" panose="020B0503020204020204" pitchFamily="34" charset="-122"/>
                <a:ea typeface="微软雅黑" panose="020B0503020204020204" pitchFamily="34" charset="-122"/>
              </a:endParaRPr>
            </a:p>
            <a:p>
              <a:pPr defTabSz="897890">
                <a:lnSpc>
                  <a:spcPct val="150000"/>
                </a:lnSpc>
              </a:pPr>
              <a:r>
                <a:rPr lang="zh-CN" altLang="en-US" sz="2400" b="1" dirty="0">
                  <a:solidFill>
                    <a:prstClr val="white"/>
                  </a:solidFill>
                  <a:latin typeface="微软雅黑" panose="020B0503020204020204" pitchFamily="34" charset="-122"/>
                  <a:ea typeface="微软雅黑" panose="020B0503020204020204" pitchFamily="34" charset="-122"/>
                </a:rPr>
                <a:t>指导教师：</a:t>
              </a:r>
              <a:r>
                <a:rPr lang="en-US" altLang="zh-CN" sz="2400" b="1" dirty="0">
                  <a:solidFill>
                    <a:prstClr val="white"/>
                  </a:solidFill>
                  <a:latin typeface="微软雅黑" panose="020B0503020204020204" pitchFamily="34" charset="-122"/>
                  <a:ea typeface="微软雅黑" panose="020B0503020204020204" pitchFamily="34" charset="-122"/>
                </a:rPr>
                <a:t>XXXX</a:t>
              </a:r>
            </a:p>
            <a:p>
              <a:pPr marL="0" marR="0" lvl="0" indent="0" algn="l" defTabSz="897890" rtl="0" eaLnBrk="1" fontAlgn="auto" latinLnBrk="0" hangingPunct="1">
                <a:lnSpc>
                  <a:spcPct val="150000"/>
                </a:lnSpc>
                <a:spcBef>
                  <a:spcPts val="0"/>
                </a:spcBef>
                <a:spcAft>
                  <a:spcPts val="0"/>
                </a:spcAft>
                <a:buClrTx/>
                <a:buSzTx/>
                <a:buFontTx/>
                <a:buNone/>
                <a:tabLst/>
                <a:defRPr/>
              </a:pPr>
              <a:r>
                <a:rPr lang="zh-CN" altLang="en-US" sz="2400" b="1" dirty="0">
                  <a:solidFill>
                    <a:prstClr val="white"/>
                  </a:solidFill>
                  <a:latin typeface="微软雅黑" panose="020B0503020204020204" pitchFamily="34" charset="-122"/>
                  <a:ea typeface="微软雅黑" panose="020B0503020204020204" pitchFamily="34" charset="-122"/>
                </a:rPr>
                <a:t>答 辩  人： 张 煜</a:t>
              </a:r>
              <a:endParaRPr lang="en-US" altLang="zh-CN" sz="2400" b="1" dirty="0">
                <a:solidFill>
                  <a:prstClr val="white"/>
                </a:solidFill>
                <a:latin typeface="微软雅黑" panose="020B0503020204020204" pitchFamily="34" charset="-122"/>
                <a:ea typeface="微软雅黑" panose="020B0503020204020204" pitchFamily="34" charset="-122"/>
              </a:endParaRPr>
            </a:p>
            <a:p>
              <a:pPr defTabSz="897890">
                <a:lnSpc>
                  <a:spcPct val="150000"/>
                </a:lnSpc>
              </a:pPr>
              <a:r>
                <a:rPr lang="zh-CN" altLang="en-US" sz="2400" b="1" dirty="0">
                  <a:solidFill>
                    <a:prstClr val="white"/>
                  </a:solidFill>
                  <a:latin typeface="微软雅黑" panose="020B0503020204020204" pitchFamily="34" charset="-122"/>
                  <a:ea typeface="微软雅黑" panose="020B0503020204020204" pitchFamily="34" charset="-122"/>
                </a:rPr>
                <a:t>日       期：</a:t>
              </a:r>
              <a:r>
                <a:rPr lang="en-US" altLang="zh-CN" sz="2400" b="1" dirty="0">
                  <a:solidFill>
                    <a:prstClr val="white"/>
                  </a:solidFill>
                  <a:latin typeface="微软雅黑" panose="020B0503020204020204" pitchFamily="34" charset="-122"/>
                  <a:ea typeface="微软雅黑" panose="020B0503020204020204" pitchFamily="34" charset="-122"/>
                </a:rPr>
                <a:t>2021.3.23</a:t>
              </a:r>
              <a:endParaRPr lang="en-US" altLang="zh-CN" sz="2400" b="1" kern="1200" dirty="0">
                <a:solidFill>
                  <a:schemeClr val="bg1"/>
                </a:solidFill>
                <a:latin typeface="仿宋" panose="02010609060101010101" pitchFamily="49" charset="-122"/>
                <a:ea typeface="仿宋" panose="02010609060101010101" pitchFamily="49" charset="-122"/>
                <a:cs typeface="+mn-cs"/>
              </a:endParaRPr>
            </a:p>
            <a:p>
              <a:pPr algn="l">
                <a:lnSpc>
                  <a:spcPct val="150000"/>
                </a:lnSpc>
              </a:pPr>
              <a:r>
                <a:rPr lang="en-US" altLang="zh-CN" sz="2400" b="1" kern="1200" dirty="0">
                  <a:solidFill>
                    <a:schemeClr val="bg1"/>
                  </a:solidFill>
                  <a:latin typeface="仿宋" panose="02010609060101010101" pitchFamily="49" charset="-122"/>
                  <a:ea typeface="仿宋" panose="02010609060101010101" pitchFamily="49" charset="-122"/>
                  <a:cs typeface="+mn-cs"/>
                </a:rPr>
                <a:t> </a:t>
              </a:r>
              <a:endParaRPr lang="zh-CN" altLang="zh-CN" sz="2400" b="1" kern="1200" dirty="0">
                <a:solidFill>
                  <a:schemeClr val="bg1"/>
                </a:solidFill>
                <a:latin typeface="仿宋" panose="02010609060101010101" pitchFamily="49" charset="-122"/>
                <a:ea typeface="仿宋" panose="02010609060101010101" pitchFamily="49" charset="-122"/>
                <a:cs typeface="+mn-cs"/>
              </a:endParaRPr>
            </a:p>
          </p:txBody>
        </p:sp>
      </p:grpSp>
      <p:sp>
        <p:nvSpPr>
          <p:cNvPr id="13" name="矩形 12"/>
          <p:cNvSpPr/>
          <p:nvPr userDrawn="1"/>
        </p:nvSpPr>
        <p:spPr>
          <a:xfrm>
            <a:off x="52647" y="6527830"/>
            <a:ext cx="12192000" cy="596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C3AD331B-F793-49A8-A340-B94D9130AE12}"/>
              </a:ext>
            </a:extLst>
          </p:cNvPr>
          <p:cNvCxnSpPr/>
          <p:nvPr userDrawn="1"/>
        </p:nvCxnSpPr>
        <p:spPr>
          <a:xfrm>
            <a:off x="-1" y="753908"/>
            <a:ext cx="11520000" cy="0"/>
          </a:xfrm>
          <a:prstGeom prst="line">
            <a:avLst/>
          </a:prstGeom>
          <a:ln w="28575">
            <a:solidFill>
              <a:srgbClr val="4C79A2"/>
            </a:solidFill>
          </a:ln>
        </p:spPr>
        <p:style>
          <a:lnRef idx="1">
            <a:schemeClr val="accent1"/>
          </a:lnRef>
          <a:fillRef idx="0">
            <a:schemeClr val="accent1"/>
          </a:fillRef>
          <a:effectRef idx="0">
            <a:schemeClr val="accent1"/>
          </a:effectRef>
          <a:fontRef idx="minor">
            <a:schemeClr val="tx1"/>
          </a:fontRef>
        </p:style>
      </p:cxnSp>
      <p:sp>
        <p:nvSpPr>
          <p:cNvPr id="21" name="平行四边形 20">
            <a:extLst>
              <a:ext uri="{FF2B5EF4-FFF2-40B4-BE49-F238E27FC236}">
                <a16:creationId xmlns:a16="http://schemas.microsoft.com/office/drawing/2014/main" id="{3217AAE8-F1C0-4072-A97B-8067A7D57D0F}"/>
              </a:ext>
            </a:extLst>
          </p:cNvPr>
          <p:cNvSpPr/>
          <p:nvPr userDrawn="1"/>
        </p:nvSpPr>
        <p:spPr>
          <a:xfrm flipV="1">
            <a:off x="160632" y="134442"/>
            <a:ext cx="360000" cy="612000"/>
          </a:xfrm>
          <a:prstGeom prst="parallelogram">
            <a:avLst>
              <a:gd name="adj" fmla="val 29922"/>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solidFill>
              <a:srgbClr val="93AED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04609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20FE563-F7AF-49F5-9B55-87C15E5E0CAD}"/>
              </a:ext>
            </a:extLst>
          </p:cNvPr>
          <p:cNvGrpSpPr/>
          <p:nvPr userDrawn="1"/>
        </p:nvGrpSpPr>
        <p:grpSpPr>
          <a:xfrm>
            <a:off x="0" y="-5862"/>
            <a:ext cx="12192000" cy="550985"/>
            <a:chOff x="0" y="-6388"/>
            <a:chExt cx="9144000" cy="600388"/>
          </a:xfrm>
        </p:grpSpPr>
        <p:sp>
          <p:nvSpPr>
            <p:cNvPr id="16" name="矩形 15">
              <a:extLst>
                <a:ext uri="{FF2B5EF4-FFF2-40B4-BE49-F238E27FC236}">
                  <a16:creationId xmlns:a16="http://schemas.microsoft.com/office/drawing/2014/main" id="{073A7867-C6F3-4488-BF9B-DDC6870C1FE2}"/>
                </a:ext>
              </a:extLst>
            </p:cNvPr>
            <p:cNvSpPr/>
            <p:nvPr userDrawn="1"/>
          </p:nvSpPr>
          <p:spPr>
            <a:xfrm>
              <a:off x="0" y="0"/>
              <a:ext cx="9144000" cy="594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160"/>
            </a:p>
          </p:txBody>
        </p:sp>
        <p:cxnSp>
          <p:nvCxnSpPr>
            <p:cNvPr id="18" name="直接连接符 17">
              <a:extLst>
                <a:ext uri="{FF2B5EF4-FFF2-40B4-BE49-F238E27FC236}">
                  <a16:creationId xmlns:a16="http://schemas.microsoft.com/office/drawing/2014/main" id="{81C8C3F0-0A4F-402E-AFEA-C8AC417620BF}"/>
                </a:ext>
              </a:extLst>
            </p:cNvPr>
            <p:cNvCxnSpPr>
              <a:cxnSpLocks/>
            </p:cNvCxnSpPr>
            <p:nvPr userDrawn="1"/>
          </p:nvCxnSpPr>
          <p:spPr>
            <a:xfrm>
              <a:off x="622608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0D867F5-9A52-4D6A-99C1-8F102D3463DF}"/>
                </a:ext>
              </a:extLst>
            </p:cNvPr>
            <p:cNvSpPr/>
            <p:nvPr userDrawn="1"/>
          </p:nvSpPr>
          <p:spPr>
            <a:xfrm>
              <a:off x="4963161" y="-6388"/>
              <a:ext cx="1249501" cy="594000"/>
            </a:xfrm>
            <a:prstGeom prst="rect">
              <a:avLst/>
            </a:prstGeom>
            <a:solidFill>
              <a:srgbClr val="2E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bg1"/>
                </a:solidFill>
              </a:endParaRPr>
            </a:p>
          </p:txBody>
        </p:sp>
        <p:cxnSp>
          <p:nvCxnSpPr>
            <p:cNvPr id="20" name="直接连接符 19">
              <a:extLst>
                <a:ext uri="{FF2B5EF4-FFF2-40B4-BE49-F238E27FC236}">
                  <a16:creationId xmlns:a16="http://schemas.microsoft.com/office/drawing/2014/main" id="{E86CF806-5AA4-4DC7-8272-9666B6F050DB}"/>
                </a:ext>
              </a:extLst>
            </p:cNvPr>
            <p:cNvCxnSpPr>
              <a:cxnSpLocks/>
            </p:cNvCxnSpPr>
            <p:nvPr userDrawn="1"/>
          </p:nvCxnSpPr>
          <p:spPr>
            <a:xfrm>
              <a:off x="75024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66656F14-5CFE-4EC7-AA23-5C7ECDBF1817}"/>
                </a:ext>
              </a:extLst>
            </p:cNvPr>
            <p:cNvSpPr txBox="1"/>
            <p:nvPr userDrawn="1"/>
          </p:nvSpPr>
          <p:spPr>
            <a:xfrm>
              <a:off x="2531212" y="161928"/>
              <a:ext cx="1008000" cy="280445"/>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rgbClr val="A9A9A9"/>
                  </a:solidFill>
                  <a:latin typeface="微软雅黑" panose="020B0503020204020204" pitchFamily="34" charset="-122"/>
                  <a:ea typeface="微软雅黑" panose="020B0503020204020204" pitchFamily="34" charset="-122"/>
                </a:rPr>
                <a:t>课题介绍</a:t>
              </a:r>
            </a:p>
          </p:txBody>
        </p:sp>
        <p:sp>
          <p:nvSpPr>
            <p:cNvPr id="22" name="TextBox 7">
              <a:extLst>
                <a:ext uri="{FF2B5EF4-FFF2-40B4-BE49-F238E27FC236}">
                  <a16:creationId xmlns:a16="http://schemas.microsoft.com/office/drawing/2014/main" id="{6E43BD2F-C404-4FE8-A02B-82E88213EFF3}"/>
                </a:ext>
              </a:extLst>
            </p:cNvPr>
            <p:cNvSpPr txBox="1"/>
            <p:nvPr userDrawn="1"/>
          </p:nvSpPr>
          <p:spPr>
            <a:xfrm>
              <a:off x="38075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进度安排</a:t>
              </a:r>
            </a:p>
          </p:txBody>
        </p:sp>
        <p:sp>
          <p:nvSpPr>
            <p:cNvPr id="23" name="TextBox 9">
              <a:extLst>
                <a:ext uri="{FF2B5EF4-FFF2-40B4-BE49-F238E27FC236}">
                  <a16:creationId xmlns:a16="http://schemas.microsoft.com/office/drawing/2014/main" id="{AA190161-3B5E-413D-A372-02EE5E4C306A}"/>
                </a:ext>
              </a:extLst>
            </p:cNvPr>
            <p:cNvSpPr txBox="1"/>
            <p:nvPr userDrawn="1"/>
          </p:nvSpPr>
          <p:spPr>
            <a:xfrm>
              <a:off x="5083912" y="161928"/>
              <a:ext cx="1008000" cy="313983"/>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已完成工作</a:t>
              </a:r>
            </a:p>
          </p:txBody>
        </p:sp>
        <p:sp>
          <p:nvSpPr>
            <p:cNvPr id="24" name="TextBox 10">
              <a:extLst>
                <a:ext uri="{FF2B5EF4-FFF2-40B4-BE49-F238E27FC236}">
                  <a16:creationId xmlns:a16="http://schemas.microsoft.com/office/drawing/2014/main" id="{86F310AC-27C5-4E4C-BD0C-EEFA4444070F}"/>
                </a:ext>
              </a:extLst>
            </p:cNvPr>
            <p:cNvSpPr txBox="1"/>
            <p:nvPr userDrawn="1"/>
          </p:nvSpPr>
          <p:spPr>
            <a:xfrm>
              <a:off x="63602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后期安排</a:t>
              </a:r>
            </a:p>
          </p:txBody>
        </p:sp>
        <p:sp>
          <p:nvSpPr>
            <p:cNvPr id="25" name="TextBox 11">
              <a:extLst>
                <a:ext uri="{FF2B5EF4-FFF2-40B4-BE49-F238E27FC236}">
                  <a16:creationId xmlns:a16="http://schemas.microsoft.com/office/drawing/2014/main" id="{64343329-FB76-4BE6-97B7-596707C0F762}"/>
                </a:ext>
              </a:extLst>
            </p:cNvPr>
            <p:cNvSpPr txBox="1"/>
            <p:nvPr userDrawn="1"/>
          </p:nvSpPr>
          <p:spPr>
            <a:xfrm>
              <a:off x="7636613"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问题与困难</a:t>
              </a:r>
            </a:p>
          </p:txBody>
        </p:sp>
        <p:cxnSp>
          <p:nvCxnSpPr>
            <p:cNvPr id="26" name="直接连接符 25">
              <a:extLst>
                <a:ext uri="{FF2B5EF4-FFF2-40B4-BE49-F238E27FC236}">
                  <a16:creationId xmlns:a16="http://schemas.microsoft.com/office/drawing/2014/main" id="{F2341823-20A1-4B1C-806A-806D31922E52}"/>
                </a:ext>
              </a:extLst>
            </p:cNvPr>
            <p:cNvCxnSpPr>
              <a:cxnSpLocks/>
            </p:cNvCxnSpPr>
            <p:nvPr userDrawn="1"/>
          </p:nvCxnSpPr>
          <p:spPr>
            <a:xfrm>
              <a:off x="49497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D608216F-2B6B-4DBA-B8EE-6DF301EE31AE}"/>
                </a:ext>
              </a:extLst>
            </p:cNvPr>
            <p:cNvGrpSpPr/>
            <p:nvPr userDrawn="1"/>
          </p:nvGrpSpPr>
          <p:grpSpPr>
            <a:xfrm>
              <a:off x="386412" y="0"/>
              <a:ext cx="1665673" cy="557768"/>
              <a:chOff x="386412" y="0"/>
              <a:chExt cx="1665673" cy="557768"/>
            </a:xfrm>
          </p:grpSpPr>
          <p:pic>
            <p:nvPicPr>
              <p:cNvPr id="28" name="图片 27">
                <a:extLst>
                  <a:ext uri="{FF2B5EF4-FFF2-40B4-BE49-F238E27FC236}">
                    <a16:creationId xmlns:a16="http://schemas.microsoft.com/office/drawing/2014/main" id="{1FF1ECE4-825B-4436-A140-3490B5A88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412" y="0"/>
                <a:ext cx="437866" cy="515222"/>
              </a:xfrm>
              <a:prstGeom prst="rect">
                <a:avLst/>
              </a:prstGeom>
            </p:spPr>
          </p:pic>
          <p:pic>
            <p:nvPicPr>
              <p:cNvPr id="29" name="图片 28">
                <a:extLst>
                  <a:ext uri="{FF2B5EF4-FFF2-40B4-BE49-F238E27FC236}">
                    <a16:creationId xmlns:a16="http://schemas.microsoft.com/office/drawing/2014/main" id="{F7803A47-2330-485C-A005-5DA3CFE418AE}"/>
                  </a:ext>
                </a:extLst>
              </p:cNvPr>
              <p:cNvPicPr>
                <a:picLocks noChangeAspect="1"/>
              </p:cNvPicPr>
              <p:nvPr userDrawn="1"/>
            </p:nvPicPr>
            <p:blipFill rotWithShape="1">
              <a:blip r:embed="rId3">
                <a:biLevel thresh="75000"/>
              </a:blip>
              <a:srcRect l="22435"/>
              <a:stretch>
                <a:fillRect/>
              </a:stretch>
            </p:blipFill>
            <p:spPr>
              <a:xfrm>
                <a:off x="787975" y="33688"/>
                <a:ext cx="1264110" cy="524080"/>
              </a:xfrm>
              <a:prstGeom prst="rect">
                <a:avLst/>
              </a:prstGeom>
            </p:spPr>
          </p:pic>
        </p:grpSp>
      </p:grpSp>
      <p:sp>
        <p:nvSpPr>
          <p:cNvPr id="31" name="矩形 30">
            <a:extLst>
              <a:ext uri="{FF2B5EF4-FFF2-40B4-BE49-F238E27FC236}">
                <a16:creationId xmlns:a16="http://schemas.microsoft.com/office/drawing/2014/main" id="{16BE02B4-65D6-4B3A-944F-533D25ADF2B8}"/>
              </a:ext>
            </a:extLst>
          </p:cNvPr>
          <p:cNvSpPr/>
          <p:nvPr userDrawn="1"/>
        </p:nvSpPr>
        <p:spPr>
          <a:xfrm>
            <a:off x="0" y="5432474"/>
            <a:ext cx="12192000" cy="10902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F8E22259-F64B-42DA-8583-0404641D86A5}"/>
              </a:ext>
            </a:extLst>
          </p:cNvPr>
          <p:cNvCxnSpPr/>
          <p:nvPr userDrawn="1"/>
        </p:nvCxnSpPr>
        <p:spPr>
          <a:xfrm>
            <a:off x="305518" y="1170129"/>
            <a:ext cx="172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文本占位符 4">
            <a:extLst>
              <a:ext uri="{FF2B5EF4-FFF2-40B4-BE49-F238E27FC236}">
                <a16:creationId xmlns:a16="http://schemas.microsoft.com/office/drawing/2014/main" id="{FE031AA4-C293-46CA-B02F-36E35CF50551}"/>
              </a:ext>
            </a:extLst>
          </p:cNvPr>
          <p:cNvSpPr>
            <a:spLocks noGrp="1"/>
          </p:cNvSpPr>
          <p:nvPr>
            <p:ph type="body" sz="quarter" idx="11"/>
          </p:nvPr>
        </p:nvSpPr>
        <p:spPr>
          <a:xfrm>
            <a:off x="84881" y="683107"/>
            <a:ext cx="2740025" cy="545123"/>
          </a:xfrm>
          <a:prstGeom prst="rect">
            <a:avLst/>
          </a:prstGeom>
        </p:spPr>
        <p:txBody>
          <a:bodyPr/>
          <a:lstStyle>
            <a:lvl1pPr marL="228600" indent="-228600">
              <a:buFont typeface="Wingdings" panose="05000000000000000000" pitchFamily="2" charset="2"/>
              <a:buChar char="p"/>
              <a:defRPr sz="2400">
                <a:latin typeface="微软雅黑" panose="020B0503020204020204" pitchFamily="34" charset="-122"/>
                <a:ea typeface="微软雅黑" panose="020B0503020204020204" pitchFamily="34" charset="-122"/>
              </a:defRPr>
            </a:lvl1pPr>
          </a:lstStyle>
          <a:p>
            <a:pPr lvl="0"/>
            <a:r>
              <a:rPr lang="zh-CN" altLang="en-US" dirty="0"/>
              <a:t>单击此处编辑</a:t>
            </a:r>
          </a:p>
        </p:txBody>
      </p:sp>
    </p:spTree>
    <p:extLst>
      <p:ext uri="{BB962C8B-B14F-4D97-AF65-F5344CB8AC3E}">
        <p14:creationId xmlns:p14="http://schemas.microsoft.com/office/powerpoint/2010/main" val="2113839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20FE563-F7AF-49F5-9B55-87C15E5E0CAD}"/>
              </a:ext>
            </a:extLst>
          </p:cNvPr>
          <p:cNvGrpSpPr/>
          <p:nvPr userDrawn="1"/>
        </p:nvGrpSpPr>
        <p:grpSpPr>
          <a:xfrm>
            <a:off x="0" y="0"/>
            <a:ext cx="12192000" cy="545123"/>
            <a:chOff x="0" y="0"/>
            <a:chExt cx="9144000" cy="594000"/>
          </a:xfrm>
        </p:grpSpPr>
        <p:sp>
          <p:nvSpPr>
            <p:cNvPr id="16" name="矩形 15">
              <a:extLst>
                <a:ext uri="{FF2B5EF4-FFF2-40B4-BE49-F238E27FC236}">
                  <a16:creationId xmlns:a16="http://schemas.microsoft.com/office/drawing/2014/main" id="{073A7867-C6F3-4488-BF9B-DDC6870C1FE2}"/>
                </a:ext>
              </a:extLst>
            </p:cNvPr>
            <p:cNvSpPr/>
            <p:nvPr userDrawn="1"/>
          </p:nvSpPr>
          <p:spPr>
            <a:xfrm>
              <a:off x="0" y="0"/>
              <a:ext cx="9144000" cy="594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160"/>
            </a:p>
          </p:txBody>
        </p:sp>
        <p:cxnSp>
          <p:nvCxnSpPr>
            <p:cNvPr id="18" name="直接连接符 17">
              <a:extLst>
                <a:ext uri="{FF2B5EF4-FFF2-40B4-BE49-F238E27FC236}">
                  <a16:creationId xmlns:a16="http://schemas.microsoft.com/office/drawing/2014/main" id="{81C8C3F0-0A4F-402E-AFEA-C8AC417620BF}"/>
                </a:ext>
              </a:extLst>
            </p:cNvPr>
            <p:cNvCxnSpPr>
              <a:cxnSpLocks/>
            </p:cNvCxnSpPr>
            <p:nvPr userDrawn="1"/>
          </p:nvCxnSpPr>
          <p:spPr>
            <a:xfrm>
              <a:off x="622608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0D867F5-9A52-4D6A-99C1-8F102D3463DF}"/>
                </a:ext>
              </a:extLst>
            </p:cNvPr>
            <p:cNvSpPr/>
            <p:nvPr userDrawn="1"/>
          </p:nvSpPr>
          <p:spPr>
            <a:xfrm>
              <a:off x="6239511" y="0"/>
              <a:ext cx="1249501" cy="594000"/>
            </a:xfrm>
            <a:prstGeom prst="rect">
              <a:avLst/>
            </a:prstGeom>
            <a:solidFill>
              <a:srgbClr val="2E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bg1"/>
                </a:solidFill>
              </a:endParaRPr>
            </a:p>
          </p:txBody>
        </p:sp>
        <p:cxnSp>
          <p:nvCxnSpPr>
            <p:cNvPr id="20" name="直接连接符 19">
              <a:extLst>
                <a:ext uri="{FF2B5EF4-FFF2-40B4-BE49-F238E27FC236}">
                  <a16:creationId xmlns:a16="http://schemas.microsoft.com/office/drawing/2014/main" id="{E86CF806-5AA4-4DC7-8272-9666B6F050DB}"/>
                </a:ext>
              </a:extLst>
            </p:cNvPr>
            <p:cNvCxnSpPr>
              <a:cxnSpLocks/>
            </p:cNvCxnSpPr>
            <p:nvPr userDrawn="1"/>
          </p:nvCxnSpPr>
          <p:spPr>
            <a:xfrm>
              <a:off x="75024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66656F14-5CFE-4EC7-AA23-5C7ECDBF1817}"/>
                </a:ext>
              </a:extLst>
            </p:cNvPr>
            <p:cNvSpPr txBox="1"/>
            <p:nvPr userDrawn="1"/>
          </p:nvSpPr>
          <p:spPr>
            <a:xfrm>
              <a:off x="2531212" y="161928"/>
              <a:ext cx="1008000" cy="280445"/>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rgbClr val="A9A9A9"/>
                  </a:solidFill>
                  <a:latin typeface="微软雅黑" panose="020B0503020204020204" pitchFamily="34" charset="-122"/>
                  <a:ea typeface="微软雅黑" panose="020B0503020204020204" pitchFamily="34" charset="-122"/>
                </a:rPr>
                <a:t>课题介绍</a:t>
              </a:r>
            </a:p>
          </p:txBody>
        </p:sp>
        <p:sp>
          <p:nvSpPr>
            <p:cNvPr id="22" name="TextBox 7">
              <a:extLst>
                <a:ext uri="{FF2B5EF4-FFF2-40B4-BE49-F238E27FC236}">
                  <a16:creationId xmlns:a16="http://schemas.microsoft.com/office/drawing/2014/main" id="{6E43BD2F-C404-4FE8-A02B-82E88213EFF3}"/>
                </a:ext>
              </a:extLst>
            </p:cNvPr>
            <p:cNvSpPr txBox="1"/>
            <p:nvPr userDrawn="1"/>
          </p:nvSpPr>
          <p:spPr>
            <a:xfrm>
              <a:off x="38075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进度安排</a:t>
              </a:r>
            </a:p>
          </p:txBody>
        </p:sp>
        <p:sp>
          <p:nvSpPr>
            <p:cNvPr id="23" name="TextBox 9">
              <a:extLst>
                <a:ext uri="{FF2B5EF4-FFF2-40B4-BE49-F238E27FC236}">
                  <a16:creationId xmlns:a16="http://schemas.microsoft.com/office/drawing/2014/main" id="{AA190161-3B5E-413D-A372-02EE5E4C306A}"/>
                </a:ext>
              </a:extLst>
            </p:cNvPr>
            <p:cNvSpPr txBox="1"/>
            <p:nvPr userDrawn="1"/>
          </p:nvSpPr>
          <p:spPr>
            <a:xfrm>
              <a:off x="5083912"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已完成工作</a:t>
              </a:r>
            </a:p>
          </p:txBody>
        </p:sp>
        <p:sp>
          <p:nvSpPr>
            <p:cNvPr id="24" name="TextBox 10">
              <a:extLst>
                <a:ext uri="{FF2B5EF4-FFF2-40B4-BE49-F238E27FC236}">
                  <a16:creationId xmlns:a16="http://schemas.microsoft.com/office/drawing/2014/main" id="{86F310AC-27C5-4E4C-BD0C-EEFA4444070F}"/>
                </a:ext>
              </a:extLst>
            </p:cNvPr>
            <p:cNvSpPr txBox="1"/>
            <p:nvPr userDrawn="1"/>
          </p:nvSpPr>
          <p:spPr>
            <a:xfrm>
              <a:off x="6360262" y="161929"/>
              <a:ext cx="1008000" cy="313983"/>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后期安排</a:t>
              </a:r>
            </a:p>
          </p:txBody>
        </p:sp>
        <p:sp>
          <p:nvSpPr>
            <p:cNvPr id="25" name="TextBox 11">
              <a:extLst>
                <a:ext uri="{FF2B5EF4-FFF2-40B4-BE49-F238E27FC236}">
                  <a16:creationId xmlns:a16="http://schemas.microsoft.com/office/drawing/2014/main" id="{64343329-FB76-4BE6-97B7-596707C0F762}"/>
                </a:ext>
              </a:extLst>
            </p:cNvPr>
            <p:cNvSpPr txBox="1"/>
            <p:nvPr userDrawn="1"/>
          </p:nvSpPr>
          <p:spPr>
            <a:xfrm>
              <a:off x="7636613"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问题与困难</a:t>
              </a:r>
            </a:p>
          </p:txBody>
        </p:sp>
        <p:cxnSp>
          <p:nvCxnSpPr>
            <p:cNvPr id="26" name="直接连接符 25">
              <a:extLst>
                <a:ext uri="{FF2B5EF4-FFF2-40B4-BE49-F238E27FC236}">
                  <a16:creationId xmlns:a16="http://schemas.microsoft.com/office/drawing/2014/main" id="{F2341823-20A1-4B1C-806A-806D31922E52}"/>
                </a:ext>
              </a:extLst>
            </p:cNvPr>
            <p:cNvCxnSpPr>
              <a:cxnSpLocks/>
            </p:cNvCxnSpPr>
            <p:nvPr userDrawn="1"/>
          </p:nvCxnSpPr>
          <p:spPr>
            <a:xfrm>
              <a:off x="49497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D608216F-2B6B-4DBA-B8EE-6DF301EE31AE}"/>
                </a:ext>
              </a:extLst>
            </p:cNvPr>
            <p:cNvGrpSpPr/>
            <p:nvPr userDrawn="1"/>
          </p:nvGrpSpPr>
          <p:grpSpPr>
            <a:xfrm>
              <a:off x="386412" y="0"/>
              <a:ext cx="1665673" cy="557768"/>
              <a:chOff x="386412" y="0"/>
              <a:chExt cx="1665673" cy="557768"/>
            </a:xfrm>
          </p:grpSpPr>
          <p:pic>
            <p:nvPicPr>
              <p:cNvPr id="28" name="图片 27">
                <a:extLst>
                  <a:ext uri="{FF2B5EF4-FFF2-40B4-BE49-F238E27FC236}">
                    <a16:creationId xmlns:a16="http://schemas.microsoft.com/office/drawing/2014/main" id="{1FF1ECE4-825B-4436-A140-3490B5A88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412" y="0"/>
                <a:ext cx="437866" cy="515222"/>
              </a:xfrm>
              <a:prstGeom prst="rect">
                <a:avLst/>
              </a:prstGeom>
            </p:spPr>
          </p:pic>
          <p:pic>
            <p:nvPicPr>
              <p:cNvPr id="29" name="图片 28">
                <a:extLst>
                  <a:ext uri="{FF2B5EF4-FFF2-40B4-BE49-F238E27FC236}">
                    <a16:creationId xmlns:a16="http://schemas.microsoft.com/office/drawing/2014/main" id="{F7803A47-2330-485C-A005-5DA3CFE418AE}"/>
                  </a:ext>
                </a:extLst>
              </p:cNvPr>
              <p:cNvPicPr>
                <a:picLocks noChangeAspect="1"/>
              </p:cNvPicPr>
              <p:nvPr userDrawn="1"/>
            </p:nvPicPr>
            <p:blipFill rotWithShape="1">
              <a:blip r:embed="rId3">
                <a:biLevel thresh="75000"/>
              </a:blip>
              <a:srcRect l="22435"/>
              <a:stretch>
                <a:fillRect/>
              </a:stretch>
            </p:blipFill>
            <p:spPr>
              <a:xfrm>
                <a:off x="787975" y="33688"/>
                <a:ext cx="1264110" cy="524080"/>
              </a:xfrm>
              <a:prstGeom prst="rect">
                <a:avLst/>
              </a:prstGeom>
            </p:spPr>
          </p:pic>
        </p:grpSp>
      </p:grpSp>
      <p:sp>
        <p:nvSpPr>
          <p:cNvPr id="31" name="矩形 30">
            <a:extLst>
              <a:ext uri="{FF2B5EF4-FFF2-40B4-BE49-F238E27FC236}">
                <a16:creationId xmlns:a16="http://schemas.microsoft.com/office/drawing/2014/main" id="{16BE02B4-65D6-4B3A-944F-533D25ADF2B8}"/>
              </a:ext>
            </a:extLst>
          </p:cNvPr>
          <p:cNvSpPr/>
          <p:nvPr userDrawn="1"/>
        </p:nvSpPr>
        <p:spPr>
          <a:xfrm>
            <a:off x="0" y="5428223"/>
            <a:ext cx="12192000" cy="10902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F8E22259-F64B-42DA-8583-0404641D86A5}"/>
              </a:ext>
            </a:extLst>
          </p:cNvPr>
          <p:cNvCxnSpPr/>
          <p:nvPr userDrawn="1"/>
        </p:nvCxnSpPr>
        <p:spPr>
          <a:xfrm>
            <a:off x="305518" y="1170129"/>
            <a:ext cx="172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28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38" name="灯片编号占位符 3">
            <a:extLst>
              <a:ext uri="{FF2B5EF4-FFF2-40B4-BE49-F238E27FC236}">
                <a16:creationId xmlns:a16="http://schemas.microsoft.com/office/drawing/2014/main" id="{73CD39A2-F304-4391-9419-6A6B6C4D8263}"/>
              </a:ext>
            </a:extLst>
          </p:cNvPr>
          <p:cNvSpPr txBox="1">
            <a:spLocks/>
          </p:cNvSpPr>
          <p:nvPr userDrawn="1"/>
        </p:nvSpPr>
        <p:spPr>
          <a:xfrm>
            <a:off x="5791734" y="5942120"/>
            <a:ext cx="1658815" cy="306280"/>
          </a:xfrm>
          <a:prstGeom prst="rect">
            <a:avLst/>
          </a:prstGeom>
          <a:solidFill>
            <a:srgbClr val="2E5292"/>
          </a:solidFill>
          <a:ln w="19050">
            <a:solidFill>
              <a:srgbClr val="2E5292"/>
            </a:solidFill>
          </a:ln>
        </p:spPr>
        <p:txBody>
          <a:bodyPr vert="horz" lIns="91440" tIns="45720" rIns="91440" bIns="45720" rtlCol="0" anchor="ctr"/>
          <a:lstStyle>
            <a:defPPr>
              <a:defRPr lang="zh-CN"/>
            </a:defPPr>
            <a:lvl1pPr algn="ctr">
              <a:defRPr lang="en-US" altLang="zh-CN" sz="2000" i="0">
                <a:solidFill>
                  <a:schemeClr val="bg1"/>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E45F31-9B24-467D-98E6-6E7F86CBA6DD}" type="slidenum">
              <a:rPr lang="en-US" altLang="zh-CN" sz="1400"/>
              <a:pPr/>
              <a:t>‹#›</a:t>
            </a:fld>
            <a:endParaRPr lang="zh-CN" altLang="en-US" sz="1400" dirty="0"/>
          </a:p>
        </p:txBody>
      </p:sp>
      <p:sp>
        <p:nvSpPr>
          <p:cNvPr id="31" name="矩形 30">
            <a:extLst>
              <a:ext uri="{FF2B5EF4-FFF2-40B4-BE49-F238E27FC236}">
                <a16:creationId xmlns:a16="http://schemas.microsoft.com/office/drawing/2014/main" id="{16BE02B4-65D6-4B3A-944F-533D25ADF2B8}"/>
              </a:ext>
            </a:extLst>
          </p:cNvPr>
          <p:cNvSpPr/>
          <p:nvPr userDrawn="1"/>
        </p:nvSpPr>
        <p:spPr>
          <a:xfrm>
            <a:off x="0" y="5364022"/>
            <a:ext cx="12192000" cy="1156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20FE563-F7AF-49F5-9B55-87C15E5E0CAD}"/>
              </a:ext>
            </a:extLst>
          </p:cNvPr>
          <p:cNvGrpSpPr/>
          <p:nvPr userDrawn="1"/>
        </p:nvGrpSpPr>
        <p:grpSpPr>
          <a:xfrm>
            <a:off x="0" y="-5863"/>
            <a:ext cx="12192000" cy="550986"/>
            <a:chOff x="0" y="-6389"/>
            <a:chExt cx="9144000" cy="600389"/>
          </a:xfrm>
        </p:grpSpPr>
        <p:sp>
          <p:nvSpPr>
            <p:cNvPr id="16" name="矩形 15">
              <a:extLst>
                <a:ext uri="{FF2B5EF4-FFF2-40B4-BE49-F238E27FC236}">
                  <a16:creationId xmlns:a16="http://schemas.microsoft.com/office/drawing/2014/main" id="{073A7867-C6F3-4488-BF9B-DDC6870C1FE2}"/>
                </a:ext>
              </a:extLst>
            </p:cNvPr>
            <p:cNvSpPr/>
            <p:nvPr userDrawn="1"/>
          </p:nvSpPr>
          <p:spPr>
            <a:xfrm>
              <a:off x="0" y="0"/>
              <a:ext cx="9144000" cy="594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160"/>
            </a:p>
          </p:txBody>
        </p:sp>
        <p:cxnSp>
          <p:nvCxnSpPr>
            <p:cNvPr id="18" name="直接连接符 17">
              <a:extLst>
                <a:ext uri="{FF2B5EF4-FFF2-40B4-BE49-F238E27FC236}">
                  <a16:creationId xmlns:a16="http://schemas.microsoft.com/office/drawing/2014/main" id="{81C8C3F0-0A4F-402E-AFEA-C8AC417620BF}"/>
                </a:ext>
              </a:extLst>
            </p:cNvPr>
            <p:cNvCxnSpPr>
              <a:cxnSpLocks/>
            </p:cNvCxnSpPr>
            <p:nvPr userDrawn="1"/>
          </p:nvCxnSpPr>
          <p:spPr>
            <a:xfrm>
              <a:off x="622608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0D867F5-9A52-4D6A-99C1-8F102D3463DF}"/>
                </a:ext>
              </a:extLst>
            </p:cNvPr>
            <p:cNvSpPr/>
            <p:nvPr userDrawn="1"/>
          </p:nvSpPr>
          <p:spPr>
            <a:xfrm>
              <a:off x="7515863" y="-6389"/>
              <a:ext cx="1249501" cy="594000"/>
            </a:xfrm>
            <a:prstGeom prst="rect">
              <a:avLst/>
            </a:prstGeom>
            <a:solidFill>
              <a:srgbClr val="2E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bg1"/>
                </a:solidFill>
              </a:endParaRPr>
            </a:p>
          </p:txBody>
        </p:sp>
        <p:cxnSp>
          <p:nvCxnSpPr>
            <p:cNvPr id="20" name="直接连接符 19">
              <a:extLst>
                <a:ext uri="{FF2B5EF4-FFF2-40B4-BE49-F238E27FC236}">
                  <a16:creationId xmlns:a16="http://schemas.microsoft.com/office/drawing/2014/main" id="{E86CF806-5AA4-4DC7-8272-9666B6F050DB}"/>
                </a:ext>
              </a:extLst>
            </p:cNvPr>
            <p:cNvCxnSpPr>
              <a:cxnSpLocks/>
            </p:cNvCxnSpPr>
            <p:nvPr userDrawn="1"/>
          </p:nvCxnSpPr>
          <p:spPr>
            <a:xfrm>
              <a:off x="75024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66656F14-5CFE-4EC7-AA23-5C7ECDBF1817}"/>
                </a:ext>
              </a:extLst>
            </p:cNvPr>
            <p:cNvSpPr txBox="1"/>
            <p:nvPr userDrawn="1"/>
          </p:nvSpPr>
          <p:spPr>
            <a:xfrm>
              <a:off x="2531212" y="161928"/>
              <a:ext cx="1008000" cy="280445"/>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rgbClr val="A9A9A9"/>
                  </a:solidFill>
                  <a:latin typeface="微软雅黑" panose="020B0503020204020204" pitchFamily="34" charset="-122"/>
                  <a:ea typeface="微软雅黑" panose="020B0503020204020204" pitchFamily="34" charset="-122"/>
                </a:rPr>
                <a:t>课题介绍</a:t>
              </a:r>
            </a:p>
          </p:txBody>
        </p:sp>
        <p:sp>
          <p:nvSpPr>
            <p:cNvPr id="22" name="TextBox 7">
              <a:extLst>
                <a:ext uri="{FF2B5EF4-FFF2-40B4-BE49-F238E27FC236}">
                  <a16:creationId xmlns:a16="http://schemas.microsoft.com/office/drawing/2014/main" id="{6E43BD2F-C404-4FE8-A02B-82E88213EFF3}"/>
                </a:ext>
              </a:extLst>
            </p:cNvPr>
            <p:cNvSpPr txBox="1"/>
            <p:nvPr userDrawn="1"/>
          </p:nvSpPr>
          <p:spPr>
            <a:xfrm>
              <a:off x="38075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进度安排</a:t>
              </a:r>
            </a:p>
          </p:txBody>
        </p:sp>
        <p:sp>
          <p:nvSpPr>
            <p:cNvPr id="23" name="TextBox 9">
              <a:extLst>
                <a:ext uri="{FF2B5EF4-FFF2-40B4-BE49-F238E27FC236}">
                  <a16:creationId xmlns:a16="http://schemas.microsoft.com/office/drawing/2014/main" id="{AA190161-3B5E-413D-A372-02EE5E4C306A}"/>
                </a:ext>
              </a:extLst>
            </p:cNvPr>
            <p:cNvSpPr txBox="1"/>
            <p:nvPr userDrawn="1"/>
          </p:nvSpPr>
          <p:spPr>
            <a:xfrm>
              <a:off x="5083912"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已完成工作</a:t>
              </a:r>
            </a:p>
          </p:txBody>
        </p:sp>
        <p:sp>
          <p:nvSpPr>
            <p:cNvPr id="24" name="TextBox 10">
              <a:extLst>
                <a:ext uri="{FF2B5EF4-FFF2-40B4-BE49-F238E27FC236}">
                  <a16:creationId xmlns:a16="http://schemas.microsoft.com/office/drawing/2014/main" id="{86F310AC-27C5-4E4C-BD0C-EEFA4444070F}"/>
                </a:ext>
              </a:extLst>
            </p:cNvPr>
            <p:cNvSpPr txBox="1"/>
            <p:nvPr userDrawn="1"/>
          </p:nvSpPr>
          <p:spPr>
            <a:xfrm>
              <a:off x="63602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后期安排</a:t>
              </a:r>
            </a:p>
          </p:txBody>
        </p:sp>
        <p:sp>
          <p:nvSpPr>
            <p:cNvPr id="25" name="TextBox 11">
              <a:extLst>
                <a:ext uri="{FF2B5EF4-FFF2-40B4-BE49-F238E27FC236}">
                  <a16:creationId xmlns:a16="http://schemas.microsoft.com/office/drawing/2014/main" id="{64343329-FB76-4BE6-97B7-596707C0F762}"/>
                </a:ext>
              </a:extLst>
            </p:cNvPr>
            <p:cNvSpPr txBox="1"/>
            <p:nvPr userDrawn="1"/>
          </p:nvSpPr>
          <p:spPr>
            <a:xfrm>
              <a:off x="7636613" y="161928"/>
              <a:ext cx="1008000" cy="313983"/>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问题与困难</a:t>
              </a:r>
            </a:p>
          </p:txBody>
        </p:sp>
        <p:cxnSp>
          <p:nvCxnSpPr>
            <p:cNvPr id="26" name="直接连接符 25">
              <a:extLst>
                <a:ext uri="{FF2B5EF4-FFF2-40B4-BE49-F238E27FC236}">
                  <a16:creationId xmlns:a16="http://schemas.microsoft.com/office/drawing/2014/main" id="{F2341823-20A1-4B1C-806A-806D31922E52}"/>
                </a:ext>
              </a:extLst>
            </p:cNvPr>
            <p:cNvCxnSpPr>
              <a:cxnSpLocks/>
            </p:cNvCxnSpPr>
            <p:nvPr userDrawn="1"/>
          </p:nvCxnSpPr>
          <p:spPr>
            <a:xfrm>
              <a:off x="49497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D608216F-2B6B-4DBA-B8EE-6DF301EE31AE}"/>
                </a:ext>
              </a:extLst>
            </p:cNvPr>
            <p:cNvGrpSpPr/>
            <p:nvPr userDrawn="1"/>
          </p:nvGrpSpPr>
          <p:grpSpPr>
            <a:xfrm>
              <a:off x="386412" y="0"/>
              <a:ext cx="1665673" cy="557768"/>
              <a:chOff x="386412" y="0"/>
              <a:chExt cx="1665673" cy="557768"/>
            </a:xfrm>
          </p:grpSpPr>
          <p:pic>
            <p:nvPicPr>
              <p:cNvPr id="28" name="图片 27">
                <a:extLst>
                  <a:ext uri="{FF2B5EF4-FFF2-40B4-BE49-F238E27FC236}">
                    <a16:creationId xmlns:a16="http://schemas.microsoft.com/office/drawing/2014/main" id="{1FF1ECE4-825B-4436-A140-3490B5A88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412" y="0"/>
                <a:ext cx="437866" cy="515222"/>
              </a:xfrm>
              <a:prstGeom prst="rect">
                <a:avLst/>
              </a:prstGeom>
            </p:spPr>
          </p:pic>
          <p:pic>
            <p:nvPicPr>
              <p:cNvPr id="29" name="图片 28">
                <a:extLst>
                  <a:ext uri="{FF2B5EF4-FFF2-40B4-BE49-F238E27FC236}">
                    <a16:creationId xmlns:a16="http://schemas.microsoft.com/office/drawing/2014/main" id="{F7803A47-2330-485C-A005-5DA3CFE418AE}"/>
                  </a:ext>
                </a:extLst>
              </p:cNvPr>
              <p:cNvPicPr>
                <a:picLocks noChangeAspect="1"/>
              </p:cNvPicPr>
              <p:nvPr userDrawn="1"/>
            </p:nvPicPr>
            <p:blipFill rotWithShape="1">
              <a:blip r:embed="rId3">
                <a:biLevel thresh="75000"/>
              </a:blip>
              <a:srcRect l="22435"/>
              <a:stretch>
                <a:fillRect/>
              </a:stretch>
            </p:blipFill>
            <p:spPr>
              <a:xfrm>
                <a:off x="787975" y="33688"/>
                <a:ext cx="1264110" cy="524080"/>
              </a:xfrm>
              <a:prstGeom prst="rect">
                <a:avLst/>
              </a:prstGeom>
            </p:spPr>
          </p:pic>
        </p:grpSp>
      </p:grpSp>
      <p:cxnSp>
        <p:nvCxnSpPr>
          <p:cNvPr id="33" name="直接连接符 32">
            <a:extLst>
              <a:ext uri="{FF2B5EF4-FFF2-40B4-BE49-F238E27FC236}">
                <a16:creationId xmlns:a16="http://schemas.microsoft.com/office/drawing/2014/main" id="{F8E22259-F64B-42DA-8583-0404641D86A5}"/>
              </a:ext>
            </a:extLst>
          </p:cNvPr>
          <p:cNvCxnSpPr/>
          <p:nvPr userDrawn="1"/>
        </p:nvCxnSpPr>
        <p:spPr>
          <a:xfrm>
            <a:off x="305518" y="1170129"/>
            <a:ext cx="172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88785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20FE563-F7AF-49F5-9B55-87C15E5E0CAD}"/>
              </a:ext>
            </a:extLst>
          </p:cNvPr>
          <p:cNvGrpSpPr/>
          <p:nvPr userDrawn="1"/>
        </p:nvGrpSpPr>
        <p:grpSpPr>
          <a:xfrm>
            <a:off x="0" y="0"/>
            <a:ext cx="12192000" cy="545123"/>
            <a:chOff x="0" y="0"/>
            <a:chExt cx="9144000" cy="594000"/>
          </a:xfrm>
        </p:grpSpPr>
        <p:sp>
          <p:nvSpPr>
            <p:cNvPr id="16" name="矩形 15">
              <a:extLst>
                <a:ext uri="{FF2B5EF4-FFF2-40B4-BE49-F238E27FC236}">
                  <a16:creationId xmlns:a16="http://schemas.microsoft.com/office/drawing/2014/main" id="{073A7867-C6F3-4488-BF9B-DDC6870C1FE2}"/>
                </a:ext>
              </a:extLst>
            </p:cNvPr>
            <p:cNvSpPr/>
            <p:nvPr userDrawn="1"/>
          </p:nvSpPr>
          <p:spPr>
            <a:xfrm>
              <a:off x="0" y="0"/>
              <a:ext cx="9144000" cy="594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160"/>
            </a:p>
          </p:txBody>
        </p:sp>
        <p:cxnSp>
          <p:nvCxnSpPr>
            <p:cNvPr id="18" name="直接连接符 17">
              <a:extLst>
                <a:ext uri="{FF2B5EF4-FFF2-40B4-BE49-F238E27FC236}">
                  <a16:creationId xmlns:a16="http://schemas.microsoft.com/office/drawing/2014/main" id="{81C8C3F0-0A4F-402E-AFEA-C8AC417620BF}"/>
                </a:ext>
              </a:extLst>
            </p:cNvPr>
            <p:cNvCxnSpPr>
              <a:cxnSpLocks/>
            </p:cNvCxnSpPr>
            <p:nvPr userDrawn="1"/>
          </p:nvCxnSpPr>
          <p:spPr>
            <a:xfrm>
              <a:off x="622608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0D867F5-9A52-4D6A-99C1-8F102D3463DF}"/>
                </a:ext>
              </a:extLst>
            </p:cNvPr>
            <p:cNvSpPr/>
            <p:nvPr userDrawn="1"/>
          </p:nvSpPr>
          <p:spPr>
            <a:xfrm>
              <a:off x="2423888" y="0"/>
              <a:ext cx="1249501" cy="594000"/>
            </a:xfrm>
            <a:prstGeom prst="rect">
              <a:avLst/>
            </a:prstGeom>
            <a:solidFill>
              <a:srgbClr val="2E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bg1"/>
                </a:solidFill>
              </a:endParaRPr>
            </a:p>
          </p:txBody>
        </p:sp>
        <p:cxnSp>
          <p:nvCxnSpPr>
            <p:cNvPr id="20" name="直接连接符 19">
              <a:extLst>
                <a:ext uri="{FF2B5EF4-FFF2-40B4-BE49-F238E27FC236}">
                  <a16:creationId xmlns:a16="http://schemas.microsoft.com/office/drawing/2014/main" id="{E86CF806-5AA4-4DC7-8272-9666B6F050DB}"/>
                </a:ext>
              </a:extLst>
            </p:cNvPr>
            <p:cNvCxnSpPr>
              <a:cxnSpLocks/>
            </p:cNvCxnSpPr>
            <p:nvPr userDrawn="1"/>
          </p:nvCxnSpPr>
          <p:spPr>
            <a:xfrm>
              <a:off x="75024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66656F14-5CFE-4EC7-AA23-5C7ECDBF1817}"/>
                </a:ext>
              </a:extLst>
            </p:cNvPr>
            <p:cNvSpPr txBox="1"/>
            <p:nvPr userDrawn="1"/>
          </p:nvSpPr>
          <p:spPr>
            <a:xfrm>
              <a:off x="2531212"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课题介绍</a:t>
              </a:r>
            </a:p>
          </p:txBody>
        </p:sp>
        <p:sp>
          <p:nvSpPr>
            <p:cNvPr id="22" name="TextBox 7">
              <a:extLst>
                <a:ext uri="{FF2B5EF4-FFF2-40B4-BE49-F238E27FC236}">
                  <a16:creationId xmlns:a16="http://schemas.microsoft.com/office/drawing/2014/main" id="{6E43BD2F-C404-4FE8-A02B-82E88213EFF3}"/>
                </a:ext>
              </a:extLst>
            </p:cNvPr>
            <p:cNvSpPr txBox="1"/>
            <p:nvPr userDrawn="1"/>
          </p:nvSpPr>
          <p:spPr>
            <a:xfrm>
              <a:off x="38075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进度安排</a:t>
              </a:r>
            </a:p>
          </p:txBody>
        </p:sp>
        <p:sp>
          <p:nvSpPr>
            <p:cNvPr id="23" name="TextBox 9">
              <a:extLst>
                <a:ext uri="{FF2B5EF4-FFF2-40B4-BE49-F238E27FC236}">
                  <a16:creationId xmlns:a16="http://schemas.microsoft.com/office/drawing/2014/main" id="{AA190161-3B5E-413D-A372-02EE5E4C306A}"/>
                </a:ext>
              </a:extLst>
            </p:cNvPr>
            <p:cNvSpPr txBox="1"/>
            <p:nvPr userDrawn="1"/>
          </p:nvSpPr>
          <p:spPr>
            <a:xfrm>
              <a:off x="5083912"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已完成工作</a:t>
              </a:r>
            </a:p>
          </p:txBody>
        </p:sp>
        <p:sp>
          <p:nvSpPr>
            <p:cNvPr id="24" name="TextBox 10">
              <a:extLst>
                <a:ext uri="{FF2B5EF4-FFF2-40B4-BE49-F238E27FC236}">
                  <a16:creationId xmlns:a16="http://schemas.microsoft.com/office/drawing/2014/main" id="{86F310AC-27C5-4E4C-BD0C-EEFA4444070F}"/>
                </a:ext>
              </a:extLst>
            </p:cNvPr>
            <p:cNvSpPr txBox="1"/>
            <p:nvPr userDrawn="1"/>
          </p:nvSpPr>
          <p:spPr>
            <a:xfrm>
              <a:off x="63602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后期安排</a:t>
              </a:r>
            </a:p>
          </p:txBody>
        </p:sp>
        <p:sp>
          <p:nvSpPr>
            <p:cNvPr id="25" name="TextBox 11">
              <a:extLst>
                <a:ext uri="{FF2B5EF4-FFF2-40B4-BE49-F238E27FC236}">
                  <a16:creationId xmlns:a16="http://schemas.microsoft.com/office/drawing/2014/main" id="{64343329-FB76-4BE6-97B7-596707C0F762}"/>
                </a:ext>
              </a:extLst>
            </p:cNvPr>
            <p:cNvSpPr txBox="1"/>
            <p:nvPr userDrawn="1"/>
          </p:nvSpPr>
          <p:spPr>
            <a:xfrm>
              <a:off x="7636613"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问题与困难</a:t>
              </a:r>
            </a:p>
          </p:txBody>
        </p:sp>
        <p:cxnSp>
          <p:nvCxnSpPr>
            <p:cNvPr id="26" name="直接连接符 25">
              <a:extLst>
                <a:ext uri="{FF2B5EF4-FFF2-40B4-BE49-F238E27FC236}">
                  <a16:creationId xmlns:a16="http://schemas.microsoft.com/office/drawing/2014/main" id="{F2341823-20A1-4B1C-806A-806D31922E52}"/>
                </a:ext>
              </a:extLst>
            </p:cNvPr>
            <p:cNvCxnSpPr>
              <a:cxnSpLocks/>
            </p:cNvCxnSpPr>
            <p:nvPr userDrawn="1"/>
          </p:nvCxnSpPr>
          <p:spPr>
            <a:xfrm>
              <a:off x="49497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D608216F-2B6B-4DBA-B8EE-6DF301EE31AE}"/>
                </a:ext>
              </a:extLst>
            </p:cNvPr>
            <p:cNvGrpSpPr/>
            <p:nvPr userDrawn="1"/>
          </p:nvGrpSpPr>
          <p:grpSpPr>
            <a:xfrm>
              <a:off x="386412" y="0"/>
              <a:ext cx="1665673" cy="557768"/>
              <a:chOff x="386412" y="0"/>
              <a:chExt cx="1665673" cy="557768"/>
            </a:xfrm>
          </p:grpSpPr>
          <p:pic>
            <p:nvPicPr>
              <p:cNvPr id="28" name="图片 27">
                <a:extLst>
                  <a:ext uri="{FF2B5EF4-FFF2-40B4-BE49-F238E27FC236}">
                    <a16:creationId xmlns:a16="http://schemas.microsoft.com/office/drawing/2014/main" id="{1FF1ECE4-825B-4436-A140-3490B5A88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412" y="0"/>
                <a:ext cx="437866" cy="515222"/>
              </a:xfrm>
              <a:prstGeom prst="rect">
                <a:avLst/>
              </a:prstGeom>
            </p:spPr>
          </p:pic>
          <p:pic>
            <p:nvPicPr>
              <p:cNvPr id="29" name="图片 28">
                <a:extLst>
                  <a:ext uri="{FF2B5EF4-FFF2-40B4-BE49-F238E27FC236}">
                    <a16:creationId xmlns:a16="http://schemas.microsoft.com/office/drawing/2014/main" id="{F7803A47-2330-485C-A005-5DA3CFE418AE}"/>
                  </a:ext>
                </a:extLst>
              </p:cNvPr>
              <p:cNvPicPr>
                <a:picLocks noChangeAspect="1"/>
              </p:cNvPicPr>
              <p:nvPr userDrawn="1"/>
            </p:nvPicPr>
            <p:blipFill rotWithShape="1">
              <a:blip r:embed="rId3">
                <a:biLevel thresh="75000"/>
              </a:blip>
              <a:srcRect l="22435"/>
              <a:stretch>
                <a:fillRect/>
              </a:stretch>
            </p:blipFill>
            <p:spPr>
              <a:xfrm>
                <a:off x="787975" y="33688"/>
                <a:ext cx="1264110" cy="524080"/>
              </a:xfrm>
              <a:prstGeom prst="rect">
                <a:avLst/>
              </a:prstGeom>
            </p:spPr>
          </p:pic>
        </p:grpSp>
      </p:grpSp>
      <p:sp>
        <p:nvSpPr>
          <p:cNvPr id="31" name="矩形 30">
            <a:extLst>
              <a:ext uri="{FF2B5EF4-FFF2-40B4-BE49-F238E27FC236}">
                <a16:creationId xmlns:a16="http://schemas.microsoft.com/office/drawing/2014/main" id="{16BE02B4-65D6-4B3A-944F-533D25ADF2B8}"/>
              </a:ext>
            </a:extLst>
          </p:cNvPr>
          <p:cNvSpPr/>
          <p:nvPr userDrawn="1"/>
        </p:nvSpPr>
        <p:spPr>
          <a:xfrm>
            <a:off x="0" y="5767754"/>
            <a:ext cx="12192000" cy="10902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TextBox 6">
            <a:extLst>
              <a:ext uri="{FF2B5EF4-FFF2-40B4-BE49-F238E27FC236}">
                <a16:creationId xmlns:a16="http://schemas.microsoft.com/office/drawing/2014/main" id="{99B8308E-87A4-45AA-A206-7261F387D82B}"/>
              </a:ext>
            </a:extLst>
          </p:cNvPr>
          <p:cNvSpPr txBox="1"/>
          <p:nvPr userDrawn="1"/>
        </p:nvSpPr>
        <p:spPr>
          <a:xfrm>
            <a:off x="150633" y="697783"/>
            <a:ext cx="1800000" cy="380480"/>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学科背景</a:t>
            </a:r>
          </a:p>
        </p:txBody>
      </p:sp>
      <p:cxnSp>
        <p:nvCxnSpPr>
          <p:cNvPr id="33" name="直接连接符 32">
            <a:extLst>
              <a:ext uri="{FF2B5EF4-FFF2-40B4-BE49-F238E27FC236}">
                <a16:creationId xmlns:a16="http://schemas.microsoft.com/office/drawing/2014/main" id="{F8E22259-F64B-42DA-8583-0404641D86A5}"/>
              </a:ext>
            </a:extLst>
          </p:cNvPr>
          <p:cNvCxnSpPr/>
          <p:nvPr userDrawn="1"/>
        </p:nvCxnSpPr>
        <p:spPr>
          <a:xfrm>
            <a:off x="384648" y="1047036"/>
            <a:ext cx="13003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灯片编号占位符 5">
            <a:extLst>
              <a:ext uri="{FF2B5EF4-FFF2-40B4-BE49-F238E27FC236}">
                <a16:creationId xmlns:a16="http://schemas.microsoft.com/office/drawing/2014/main" id="{56839DC3-7306-4722-830F-16421B66D8D0}"/>
              </a:ext>
            </a:extLst>
          </p:cNvPr>
          <p:cNvSpPr>
            <a:spLocks noGrp="1"/>
          </p:cNvSpPr>
          <p:nvPr>
            <p:ph type="sldNum" sz="quarter" idx="12"/>
          </p:nvPr>
        </p:nvSpPr>
        <p:spPr>
          <a:xfrm>
            <a:off x="10482575" y="6517901"/>
            <a:ext cx="2087151" cy="545123"/>
          </a:xfrm>
          <a:solidFill>
            <a:schemeClr val="bg1"/>
          </a:solidFill>
          <a:ln w="19050">
            <a:solidFill>
              <a:srgbClr val="2E5292"/>
            </a:solidFill>
          </a:ln>
        </p:spPr>
        <p:txBody>
          <a:bodyPr/>
          <a:lstStyle>
            <a:lvl1pPr>
              <a:defRPr i="0">
                <a:solidFill>
                  <a:schemeClr val="bg1"/>
                </a:solidFill>
              </a:defRPr>
            </a:lvl1pPr>
          </a:lstStyle>
          <a:p>
            <a:fld id="{9EE45F31-9B24-467D-98E6-6E7F86CBA6DD}" type="slidenum">
              <a:rPr lang="en-US" altLang="zh-CN" sz="2000" smtClean="0">
                <a:solidFill>
                  <a:srgbClr val="2E5292"/>
                </a:solidFill>
              </a:rPr>
              <a:pPr/>
              <a:t>‹#›</a:t>
            </a:fld>
            <a:endParaRPr lang="zh-CN" altLang="en-US" sz="2000" dirty="0">
              <a:solidFill>
                <a:srgbClr val="2E5292"/>
              </a:solidFill>
            </a:endParaRPr>
          </a:p>
          <a:p>
            <a:endParaRPr lang="zh-CN" altLang="en-US" dirty="0"/>
          </a:p>
        </p:txBody>
      </p:sp>
    </p:spTree>
    <p:extLst>
      <p:ext uri="{BB962C8B-B14F-4D97-AF65-F5344CB8AC3E}">
        <p14:creationId xmlns:p14="http://schemas.microsoft.com/office/powerpoint/2010/main" val="2441967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AF299-A3EC-4F5E-9E54-1F5D7F38D1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2833029-6A76-4E12-803B-825BAD22F43E}"/>
              </a:ext>
            </a:extLst>
          </p:cNvPr>
          <p:cNvSpPr>
            <a:spLocks noGrp="1"/>
          </p:cNvSpPr>
          <p:nvPr>
            <p:ph type="dt" sz="half" idx="10"/>
          </p:nvPr>
        </p:nvSpPr>
        <p:spPr/>
        <p:txBody>
          <a:bodyPr/>
          <a:lstStyle/>
          <a:p>
            <a:fld id="{BB4866E4-D63A-4619-B403-74F3EE97F069}" type="datetime1">
              <a:rPr lang="zh-CN" altLang="en-US" smtClean="0"/>
              <a:t>2021/4/21</a:t>
            </a:fld>
            <a:endParaRPr lang="en-US" dirty="0"/>
          </a:p>
        </p:txBody>
      </p:sp>
      <p:sp>
        <p:nvSpPr>
          <p:cNvPr id="4" name="页脚占位符 3">
            <a:extLst>
              <a:ext uri="{FF2B5EF4-FFF2-40B4-BE49-F238E27FC236}">
                <a16:creationId xmlns:a16="http://schemas.microsoft.com/office/drawing/2014/main" id="{C7DD4B99-7B28-44BB-87D0-1CDD4138E567}"/>
              </a:ext>
            </a:extLst>
          </p:cNvPr>
          <p:cNvSpPr>
            <a:spLocks noGrp="1"/>
          </p:cNvSpPr>
          <p:nvPr>
            <p:ph type="ftr" sz="quarter" idx="11"/>
          </p:nvPr>
        </p:nvSpPr>
        <p:spPr/>
        <p:txBody>
          <a:bodyPr/>
          <a:lstStyle/>
          <a:p>
            <a:r>
              <a:rPr lang="en-US" altLang="zh-CN" i="1">
                <a:solidFill>
                  <a:srgbClr val="335CA4"/>
                </a:solidFill>
                <a:latin typeface="微软雅黑" panose="020B0503020204020204" pitchFamily="34" charset="-122"/>
                <a:ea typeface="微软雅黑" panose="020B0503020204020204" pitchFamily="34" charset="-122"/>
              </a:rPr>
              <a:t>-- </a:t>
            </a:r>
            <a:r>
              <a:rPr lang="zh-CN" altLang="en-US" i="1">
                <a:solidFill>
                  <a:srgbClr val="335CA4"/>
                </a:solidFill>
                <a:latin typeface="微软雅黑" panose="020B0503020204020204" pitchFamily="34" charset="-122"/>
                <a:ea typeface="微软雅黑" panose="020B0503020204020204" pitchFamily="34" charset="-122"/>
              </a:rPr>
              <a:t>第十一届全国流体力学学术会议</a:t>
            </a:r>
            <a:r>
              <a:rPr lang="en-US" altLang="zh-CN" i="1">
                <a:solidFill>
                  <a:srgbClr val="335CA4"/>
                </a:solidFill>
                <a:latin typeface="微软雅黑" panose="020B0503020204020204" pitchFamily="34" charset="-122"/>
                <a:ea typeface="微软雅黑" panose="020B0503020204020204" pitchFamily="34" charset="-122"/>
              </a:rPr>
              <a:t>--</a:t>
            </a:r>
            <a:endParaRPr lang="zh-CN" altLang="en-US" i="1" dirty="0">
              <a:solidFill>
                <a:srgbClr val="335CA4"/>
              </a:solidFill>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8F7A1D2D-C5DD-4C66-A573-59D2AE0EC048}"/>
              </a:ext>
            </a:extLst>
          </p:cNvPr>
          <p:cNvSpPr>
            <a:spLocks noGrp="1"/>
          </p:cNvSpPr>
          <p:nvPr>
            <p:ph type="sldNum" sz="quarter" idx="12"/>
          </p:nvPr>
        </p:nvSpPr>
        <p:spPr/>
        <p:txBody>
          <a:bodyPr/>
          <a:lstStyle/>
          <a:p>
            <a:fld id="{8A5E73F7-2163-47EF-AF62-472D0139BF14}" type="slidenum">
              <a:rPr lang="en-US" altLang="zh-CN" smtClean="0"/>
              <a:pPr/>
              <a:t>‹#›</a:t>
            </a:fld>
            <a:r>
              <a:rPr lang="zh-CN" altLang="en-US"/>
              <a:t> </a:t>
            </a:r>
            <a:r>
              <a:rPr lang="en-US" altLang="zh-CN"/>
              <a:t>/ 30</a:t>
            </a:r>
            <a:endParaRPr lang="zh-CN" altLang="en-US" dirty="0"/>
          </a:p>
        </p:txBody>
      </p:sp>
    </p:spTree>
    <p:extLst>
      <p:ext uri="{BB962C8B-B14F-4D97-AF65-F5344CB8AC3E}">
        <p14:creationId xmlns:p14="http://schemas.microsoft.com/office/powerpoint/2010/main" val="638428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grpSp>
        <p:nvGrpSpPr>
          <p:cNvPr id="16" name="组合 15"/>
          <p:cNvGrpSpPr/>
          <p:nvPr userDrawn="1"/>
        </p:nvGrpSpPr>
        <p:grpSpPr>
          <a:xfrm>
            <a:off x="2507408" y="868943"/>
            <a:ext cx="7177183" cy="5580000"/>
            <a:chOff x="2507408" y="868943"/>
            <a:chExt cx="7177183" cy="5580000"/>
          </a:xfrm>
        </p:grpSpPr>
        <p:pic>
          <p:nvPicPr>
            <p:cNvPr id="18" name="图片 17"/>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41" b="5459"/>
            <a:stretch/>
          </p:blipFill>
          <p:spPr>
            <a:xfrm>
              <a:off x="2507408" y="868943"/>
              <a:ext cx="7177183" cy="5580000"/>
            </a:xfrm>
            <a:prstGeom prst="rect">
              <a:avLst/>
            </a:prstGeom>
          </p:spPr>
        </p:pic>
        <p:sp>
          <p:nvSpPr>
            <p:cNvPr id="19" name="矩形 18"/>
            <p:cNvSpPr/>
            <p:nvPr userDrawn="1"/>
          </p:nvSpPr>
          <p:spPr>
            <a:xfrm>
              <a:off x="2571750" y="971550"/>
              <a:ext cx="6800850" cy="54673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userDrawn="1"/>
        </p:nvSpPr>
        <p:spPr>
          <a:xfrm>
            <a:off x="2571750" y="971550"/>
            <a:ext cx="6800850" cy="546735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flipV="1">
            <a:off x="466726" y="155257"/>
            <a:ext cx="198119" cy="576000"/>
          </a:xfrm>
          <a:prstGeom prst="parallelogram">
            <a:avLst>
              <a:gd name="adj" fmla="val 53557"/>
            </a:avLst>
          </a:prstGeom>
          <a:solidFill>
            <a:schemeClr val="bg1">
              <a:lumMod val="95000"/>
            </a:schemeClr>
          </a:solidFill>
          <a:ln>
            <a:solidFill>
              <a:srgbClr val="31589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日期占位符 22"/>
          <p:cNvSpPr>
            <a:spLocks noGrp="1"/>
          </p:cNvSpPr>
          <p:nvPr>
            <p:ph type="dt" sz="half" idx="10"/>
          </p:nvPr>
        </p:nvSpPr>
        <p:spPr/>
        <p:txBody>
          <a:bodyPr/>
          <a:lstStyle/>
          <a:p>
            <a:fld id="{99E0EBB4-649B-41E3-A35D-408BD013C955}" type="datetime1">
              <a:rPr lang="zh-CN" altLang="en-US" smtClean="0"/>
              <a:t>2021/4/21</a:t>
            </a:fld>
            <a:endParaRPr lang="en-US" dirty="0"/>
          </a:p>
        </p:txBody>
      </p:sp>
      <p:sp>
        <p:nvSpPr>
          <p:cNvPr id="24" name="页脚占位符 23"/>
          <p:cNvSpPr>
            <a:spLocks noGrp="1"/>
          </p:cNvSpPr>
          <p:nvPr>
            <p:ph type="ftr" sz="quarter" idx="11"/>
          </p:nvPr>
        </p:nvSpPr>
        <p:spPr/>
        <p:txBody>
          <a:bodyPr/>
          <a:lstStyle/>
          <a:p>
            <a:r>
              <a:rPr lang="en-US" altLang="zh-CN" i="1" dirty="0">
                <a:solidFill>
                  <a:srgbClr val="335CA4"/>
                </a:solidFill>
                <a:latin typeface="微软雅黑" panose="020B0503020204020204" pitchFamily="34" charset="-122"/>
                <a:ea typeface="微软雅黑" panose="020B0503020204020204" pitchFamily="34" charset="-122"/>
              </a:rPr>
              <a:t>-- </a:t>
            </a:r>
            <a:r>
              <a:rPr lang="zh-CN" altLang="en-US" i="1" dirty="0">
                <a:solidFill>
                  <a:srgbClr val="335CA4"/>
                </a:solidFill>
                <a:latin typeface="微软雅黑" panose="020B0503020204020204" pitchFamily="34" charset="-122"/>
                <a:ea typeface="微软雅黑" panose="020B0503020204020204" pitchFamily="34" charset="-122"/>
              </a:rPr>
              <a:t>第十一届全国流体力学学术会议</a:t>
            </a:r>
            <a:r>
              <a:rPr lang="en-US" altLang="zh-CN" i="1" dirty="0">
                <a:solidFill>
                  <a:srgbClr val="335CA4"/>
                </a:solidFill>
                <a:latin typeface="微软雅黑" panose="020B0503020204020204" pitchFamily="34" charset="-122"/>
                <a:ea typeface="微软雅黑" panose="020B0503020204020204" pitchFamily="34" charset="-122"/>
              </a:rPr>
              <a:t>--</a:t>
            </a:r>
            <a:endParaRPr lang="zh-CN" altLang="en-US" i="1" dirty="0">
              <a:solidFill>
                <a:srgbClr val="335CA4"/>
              </a:solidFill>
              <a:latin typeface="微软雅黑" panose="020B0503020204020204" pitchFamily="34" charset="-122"/>
              <a:ea typeface="微软雅黑" panose="020B0503020204020204" pitchFamily="34" charset="-122"/>
            </a:endParaRPr>
          </a:p>
        </p:txBody>
      </p:sp>
      <p:sp>
        <p:nvSpPr>
          <p:cNvPr id="25" name="灯片编号占位符 24"/>
          <p:cNvSpPr>
            <a:spLocks noGrp="1"/>
          </p:cNvSpPr>
          <p:nvPr>
            <p:ph type="sldNum" sz="quarter" idx="12"/>
          </p:nvPr>
        </p:nvSpPr>
        <p:spPr/>
        <p:txBody>
          <a:bodyPr/>
          <a:lstStyle/>
          <a:p>
            <a:fld id="{8A5E73F7-2163-47EF-AF62-472D0139BF14}" type="slidenum">
              <a:rPr lang="en-US" altLang="zh-CN" smtClean="0"/>
              <a:pPr/>
              <a:t>‹#›</a:t>
            </a:fld>
            <a:r>
              <a:rPr lang="zh-CN" altLang="en-US"/>
              <a:t> </a:t>
            </a:r>
            <a:r>
              <a:rPr lang="en-US" altLang="zh-CN"/>
              <a:t>/ 30</a:t>
            </a:r>
            <a:endParaRPr lang="zh-CN" altLang="en-US" dirty="0"/>
          </a:p>
        </p:txBody>
      </p:sp>
      <p:sp>
        <p:nvSpPr>
          <p:cNvPr id="2" name="文本框 1"/>
          <p:cNvSpPr txBox="1"/>
          <p:nvPr userDrawn="1"/>
        </p:nvSpPr>
        <p:spPr>
          <a:xfrm>
            <a:off x="766481" y="107577"/>
            <a:ext cx="6647974" cy="64633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3600" b="1" i="0" dirty="0">
                <a:solidFill>
                  <a:srgbClr val="335CA4"/>
                </a:solidFill>
                <a:latin typeface="微软雅黑" panose="020B0503020204020204" pitchFamily="34" charset="-122"/>
                <a:ea typeface="微软雅黑" panose="020B0503020204020204" pitchFamily="34" charset="-122"/>
              </a:rPr>
              <a:t>第十一届全国流体力学学术会议</a:t>
            </a:r>
            <a:endParaRPr lang="zh-CN" altLang="en-US" b="1" i="0" dirty="0"/>
          </a:p>
        </p:txBody>
      </p:sp>
      <p:grpSp>
        <p:nvGrpSpPr>
          <p:cNvPr id="14" name="组合 13"/>
          <p:cNvGrpSpPr/>
          <p:nvPr userDrawn="1"/>
        </p:nvGrpSpPr>
        <p:grpSpPr>
          <a:xfrm>
            <a:off x="0" y="595086"/>
            <a:ext cx="12192000" cy="3526971"/>
            <a:chOff x="0" y="595086"/>
            <a:chExt cx="12192000" cy="3526971"/>
          </a:xfrm>
        </p:grpSpPr>
        <p:pic>
          <p:nvPicPr>
            <p:cNvPr id="27" name="图片 26">
              <a:extLst>
                <a:ext uri="{FF2B5EF4-FFF2-40B4-BE49-F238E27FC236}">
                  <a16:creationId xmlns:a16="http://schemas.microsoft.com/office/drawing/2014/main" id="{72F24144-87B9-4F2B-A8DB-5439F8EDA1A4}"/>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t="2328" r="20409"/>
            <a:stretch/>
          </p:blipFill>
          <p:spPr>
            <a:xfrm>
              <a:off x="0" y="609600"/>
              <a:ext cx="12192000" cy="3390901"/>
            </a:xfrm>
            <a:custGeom>
              <a:avLst/>
              <a:gdLst>
                <a:gd name="connsiteX0" fmla="*/ 9502378 w 12192000"/>
                <a:gd name="connsiteY0" fmla="*/ 327 h 3229365"/>
                <a:gd name="connsiteX1" fmla="*/ 11938397 w 12192000"/>
                <a:gd name="connsiteY1" fmla="*/ 233939 h 3229365"/>
                <a:gd name="connsiteX2" fmla="*/ 12192000 w 12192000"/>
                <a:gd name="connsiteY2" fmla="*/ 295069 h 3229365"/>
                <a:gd name="connsiteX3" fmla="*/ 12192000 w 12192000"/>
                <a:gd name="connsiteY3" fmla="*/ 3229365 h 3229365"/>
                <a:gd name="connsiteX4" fmla="*/ 0 w 12192000"/>
                <a:gd name="connsiteY4" fmla="*/ 3229365 h 3229365"/>
                <a:gd name="connsiteX5" fmla="*/ 0 w 12192000"/>
                <a:gd name="connsiteY5" fmla="*/ 476653 h 3229365"/>
                <a:gd name="connsiteX6" fmla="*/ 164306 w 12192000"/>
                <a:gd name="connsiteY6" fmla="*/ 508592 h 3229365"/>
                <a:gd name="connsiteX7" fmla="*/ 9502378 w 12192000"/>
                <a:gd name="connsiteY7" fmla="*/ 327 h 322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29365">
                  <a:moveTo>
                    <a:pt x="9502378" y="327"/>
                  </a:moveTo>
                  <a:cubicBezTo>
                    <a:pt x="10314384" y="-5145"/>
                    <a:pt x="11126391" y="57572"/>
                    <a:pt x="11938397" y="233939"/>
                  </a:cubicBezTo>
                  <a:lnTo>
                    <a:pt x="12192000" y="295069"/>
                  </a:lnTo>
                  <a:lnTo>
                    <a:pt x="12192000" y="3229365"/>
                  </a:lnTo>
                  <a:lnTo>
                    <a:pt x="0" y="3229365"/>
                  </a:lnTo>
                  <a:lnTo>
                    <a:pt x="0" y="476653"/>
                  </a:lnTo>
                  <a:lnTo>
                    <a:pt x="164306" y="508592"/>
                  </a:lnTo>
                  <a:cubicBezTo>
                    <a:pt x="3276997" y="1044288"/>
                    <a:pt x="6389688" y="21303"/>
                    <a:pt x="9502378" y="327"/>
                  </a:cubicBezTo>
                  <a:close/>
                </a:path>
              </a:pathLst>
            </a:custGeom>
          </p:spPr>
        </p:pic>
        <p:sp>
          <p:nvSpPr>
            <p:cNvPr id="28" name="任意多边形 27"/>
            <p:cNvSpPr/>
            <p:nvPr userDrawn="1"/>
          </p:nvSpPr>
          <p:spPr>
            <a:xfrm>
              <a:off x="0" y="595086"/>
              <a:ext cx="12192000" cy="3526971"/>
            </a:xfrm>
            <a:custGeom>
              <a:avLst/>
              <a:gdLst>
                <a:gd name="connsiteX0" fmla="*/ 8162231 w 12192000"/>
                <a:gd name="connsiteY0" fmla="*/ 0 h 3526971"/>
                <a:gd name="connsiteX1" fmla="*/ 10881174 w 12192000"/>
                <a:gd name="connsiteY1" fmla="*/ 0 h 3526971"/>
                <a:gd name="connsiteX2" fmla="*/ 11049000 w 12192000"/>
                <a:gd name="connsiteY2" fmla="*/ 21403 h 3526971"/>
                <a:gd name="connsiteX3" fmla="*/ 12192000 w 12192000"/>
                <a:gd name="connsiteY3" fmla="*/ 279400 h 3526971"/>
                <a:gd name="connsiteX4" fmla="*/ 12192000 w 12192000"/>
                <a:gd name="connsiteY4" fmla="*/ 3526971 h 3526971"/>
                <a:gd name="connsiteX5" fmla="*/ 0 w 12192000"/>
                <a:gd name="connsiteY5" fmla="*/ 3526971 h 3526971"/>
                <a:gd name="connsiteX6" fmla="*/ 0 w 12192000"/>
                <a:gd name="connsiteY6" fmla="*/ 279400 h 3526971"/>
                <a:gd name="connsiteX7" fmla="*/ 8001000 w 12192000"/>
                <a:gd name="connsiteY7" fmla="*/ 15928 h 352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26971">
                  <a:moveTo>
                    <a:pt x="8162231" y="0"/>
                  </a:moveTo>
                  <a:lnTo>
                    <a:pt x="10881174" y="0"/>
                  </a:lnTo>
                  <a:lnTo>
                    <a:pt x="11049000" y="21403"/>
                  </a:lnTo>
                  <a:cubicBezTo>
                    <a:pt x="11430000" y="78659"/>
                    <a:pt x="11811000" y="162606"/>
                    <a:pt x="12192000" y="279400"/>
                  </a:cubicBezTo>
                  <a:lnTo>
                    <a:pt x="12192000" y="3526971"/>
                  </a:lnTo>
                  <a:lnTo>
                    <a:pt x="0" y="3526971"/>
                  </a:lnTo>
                  <a:lnTo>
                    <a:pt x="0" y="279400"/>
                  </a:lnTo>
                  <a:cubicBezTo>
                    <a:pt x="2667000" y="1096963"/>
                    <a:pt x="5334000" y="304949"/>
                    <a:pt x="8001000" y="15928"/>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0" y="3429000"/>
            <a:ext cx="12192000" cy="2933699"/>
            <a:chOff x="0" y="3127288"/>
            <a:chExt cx="12192000" cy="3124199"/>
          </a:xfrm>
        </p:grpSpPr>
        <p:sp>
          <p:nvSpPr>
            <p:cNvPr id="17" name="矩形 16"/>
            <p:cNvSpPr/>
            <p:nvPr userDrawn="1"/>
          </p:nvSpPr>
          <p:spPr>
            <a:xfrm>
              <a:off x="0" y="3127288"/>
              <a:ext cx="12192000" cy="3124199"/>
            </a:xfrm>
            <a:prstGeom prst="rect">
              <a:avLst/>
            </a:prstGeom>
            <a:solidFill>
              <a:srgbClr val="355E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874334" y="3368216"/>
              <a:ext cx="8443338" cy="753853"/>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4000" b="1" i="0" kern="1200" dirty="0">
                  <a:solidFill>
                    <a:schemeClr val="bg1"/>
                  </a:solidFill>
                  <a:latin typeface="微软雅黑" panose="020B0503020204020204" pitchFamily="34" charset="-122"/>
                  <a:ea typeface="微软雅黑" panose="020B0503020204020204" pitchFamily="34" charset="-122"/>
                  <a:cs typeface="+mn-cs"/>
                </a:rPr>
                <a:t>XXXXXXXXXXXXXXXXXXXXXXX</a:t>
              </a:r>
              <a:endParaRPr lang="zh-CN" altLang="en-US" sz="4000" b="1" i="0" kern="1200" dirty="0">
                <a:solidFill>
                  <a:schemeClr val="bg1"/>
                </a:solidFill>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236000" y="4228193"/>
              <a:ext cx="972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4413292" y="4422689"/>
              <a:ext cx="6381875" cy="1776060"/>
            </a:xfrm>
            <a:prstGeom prst="rect">
              <a:avLst/>
            </a:prstGeom>
          </p:spPr>
          <p:txBody>
            <a:bodyPr wrap="none">
              <a:spAutoFit/>
            </a:bodyPr>
            <a:lstStyle/>
            <a:p>
              <a:pPr algn="l">
                <a:lnSpc>
                  <a:spcPct val="150000"/>
                </a:lnSpc>
              </a:pPr>
              <a:r>
                <a:rPr lang="en-US" altLang="zh-CN" sz="2400" b="1" kern="1200" dirty="0">
                  <a:solidFill>
                    <a:schemeClr val="bg1"/>
                  </a:solidFill>
                  <a:latin typeface="仿宋" panose="02010609060101010101" pitchFamily="49" charset="-122"/>
                  <a:ea typeface="仿宋" panose="02010609060101010101" pitchFamily="49" charset="-122"/>
                  <a:cs typeface="+mn-cs"/>
                </a:rPr>
                <a:t>xx</a:t>
              </a:r>
              <a:r>
                <a:rPr lang="zh-CN" altLang="zh-CN" sz="2400" b="1" kern="1200" dirty="0">
                  <a:solidFill>
                    <a:schemeClr val="bg1"/>
                  </a:solidFill>
                  <a:latin typeface="仿宋" panose="02010609060101010101" pitchFamily="49" charset="-122"/>
                  <a:ea typeface="仿宋" panose="02010609060101010101" pitchFamily="49" charset="-122"/>
                  <a:cs typeface="+mn-cs"/>
                </a:rPr>
                <a:t>，</a:t>
              </a:r>
              <a:r>
                <a:rPr lang="en-US" altLang="zh-CN" sz="2400" b="1" kern="1200" dirty="0">
                  <a:solidFill>
                    <a:schemeClr val="bg1"/>
                  </a:solidFill>
                  <a:latin typeface="仿宋" panose="02010609060101010101" pitchFamily="49" charset="-122"/>
                  <a:ea typeface="仿宋" panose="02010609060101010101" pitchFamily="49" charset="-122"/>
                  <a:cs typeface="+mn-cs"/>
                </a:rPr>
                <a:t>xx*</a:t>
              </a:r>
            </a:p>
            <a:p>
              <a:pPr algn="l">
                <a:lnSpc>
                  <a:spcPct val="150000"/>
                </a:lnSpc>
              </a:pPr>
              <a:r>
                <a:rPr lang="zh-CN" altLang="zh-CN" sz="2400" b="1" kern="1200" dirty="0">
                  <a:solidFill>
                    <a:schemeClr val="bg1"/>
                  </a:solidFill>
                  <a:latin typeface="仿宋" panose="02010609060101010101" pitchFamily="49" charset="-122"/>
                  <a:ea typeface="仿宋" panose="02010609060101010101" pitchFamily="49" charset="-122"/>
                  <a:cs typeface="+mn-cs"/>
                </a:rPr>
                <a:t>哈尔滨工业大学能源科学与工程学院</a:t>
              </a:r>
              <a:endParaRPr lang="en-US" altLang="zh-CN" sz="2400" b="1" kern="1200" dirty="0">
                <a:solidFill>
                  <a:schemeClr val="bg1"/>
                </a:solidFill>
                <a:latin typeface="仿宋" panose="02010609060101010101" pitchFamily="49" charset="-122"/>
                <a:ea typeface="仿宋" panose="02010609060101010101" pitchFamily="49" charset="-122"/>
                <a:cs typeface="+mn-cs"/>
              </a:endParaRPr>
            </a:p>
            <a:p>
              <a:pPr lvl="0">
                <a:lnSpc>
                  <a:spcPct val="150000"/>
                </a:lnSpc>
              </a:pPr>
              <a:r>
                <a:rPr lang="zh-CN" altLang="zh-CN" sz="2400" b="1" kern="1200" dirty="0">
                  <a:solidFill>
                    <a:schemeClr val="bg1"/>
                  </a:solidFill>
                  <a:latin typeface="仿宋" panose="02010609060101010101" pitchFamily="49" charset="-122"/>
                  <a:ea typeface="仿宋" panose="02010609060101010101" pitchFamily="49" charset="-122"/>
                  <a:cs typeface="+mn-cs"/>
                </a:rPr>
                <a:t>资助项目</a:t>
              </a:r>
              <a:r>
                <a:rPr lang="en-US" altLang="zh-CN" sz="2400" b="1" kern="1200" dirty="0">
                  <a:solidFill>
                    <a:schemeClr val="bg1"/>
                  </a:solidFill>
                  <a:latin typeface="仿宋" panose="02010609060101010101" pitchFamily="49" charset="-122"/>
                  <a:ea typeface="仿宋" panose="02010609060101010101" pitchFamily="49" charset="-122"/>
                  <a:cs typeface="+mn-cs"/>
                </a:rPr>
                <a:t>: </a:t>
              </a:r>
              <a:r>
                <a:rPr lang="zh-CN" altLang="zh-CN" sz="2400" b="1" kern="1200" dirty="0">
                  <a:solidFill>
                    <a:schemeClr val="bg1"/>
                  </a:solidFill>
                  <a:latin typeface="仿宋" panose="02010609060101010101" pitchFamily="49" charset="-122"/>
                  <a:ea typeface="仿宋" panose="02010609060101010101" pitchFamily="49" charset="-122"/>
                  <a:cs typeface="+mn-cs"/>
                </a:rPr>
                <a:t>国家自然科学基金（</a:t>
              </a:r>
              <a:r>
                <a:rPr lang="en-US" altLang="zh-CN" sz="2400" b="1" kern="1200" dirty="0">
                  <a:solidFill>
                    <a:schemeClr val="bg1"/>
                  </a:solidFill>
                  <a:latin typeface="仿宋" panose="02010609060101010101" pitchFamily="49" charset="-122"/>
                  <a:ea typeface="仿宋" panose="02010609060101010101" pitchFamily="49" charset="-122"/>
                  <a:cs typeface="+mn-cs"/>
                </a:rPr>
                <a:t>No. ******</a:t>
              </a:r>
              <a:r>
                <a:rPr lang="zh-CN" altLang="zh-CN" sz="2400" b="1" kern="1200" dirty="0">
                  <a:solidFill>
                    <a:schemeClr val="bg1"/>
                  </a:solidFill>
                  <a:latin typeface="仿宋" panose="02010609060101010101" pitchFamily="49" charset="-122"/>
                  <a:ea typeface="仿宋" panose="02010609060101010101" pitchFamily="49" charset="-122"/>
                  <a:cs typeface="+mn-cs"/>
                </a:rPr>
                <a:t>）</a:t>
              </a:r>
            </a:p>
          </p:txBody>
        </p:sp>
      </p:grpSp>
      <p:sp>
        <p:nvSpPr>
          <p:cNvPr id="13" name="矩形 12"/>
          <p:cNvSpPr/>
          <p:nvPr userDrawn="1"/>
        </p:nvSpPr>
        <p:spPr>
          <a:xfrm>
            <a:off x="0" y="6559550"/>
            <a:ext cx="12192000" cy="596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2052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41" b="5459"/>
          <a:stretch/>
        </p:blipFill>
        <p:spPr>
          <a:xfrm>
            <a:off x="2507408" y="868943"/>
            <a:ext cx="7177183" cy="5580000"/>
          </a:xfrm>
          <a:prstGeom prst="rect">
            <a:avLst/>
          </a:prstGeom>
        </p:spPr>
      </p:pic>
      <p:sp>
        <p:nvSpPr>
          <p:cNvPr id="4" name="日期占位符 3"/>
          <p:cNvSpPr>
            <a:spLocks noGrp="1"/>
          </p:cNvSpPr>
          <p:nvPr>
            <p:ph type="dt" sz="half" idx="10"/>
          </p:nvPr>
        </p:nvSpPr>
        <p:spPr/>
        <p:txBody>
          <a:bodyPr/>
          <a:lstStyle>
            <a:lvl1pPr>
              <a:defRPr i="0"/>
            </a:lvl1pPr>
          </a:lstStyle>
          <a:p>
            <a:fld id="{308C50B6-0950-44E4-9182-254279D5B2B5}" type="datetime1">
              <a:rPr lang="zh-CN" altLang="en-US" smtClean="0"/>
              <a:t>2021/4/21</a:t>
            </a:fld>
            <a:endParaRPr lang="zh-CN" altLang="en-US" dirty="0"/>
          </a:p>
        </p:txBody>
      </p:sp>
      <p:sp>
        <p:nvSpPr>
          <p:cNvPr id="5" name="页脚占位符 4"/>
          <p:cNvSpPr>
            <a:spLocks noGrp="1"/>
          </p:cNvSpPr>
          <p:nvPr>
            <p:ph type="ftr" sz="quarter" idx="11"/>
          </p:nvPr>
        </p:nvSpPr>
        <p:spPr/>
        <p:txBody>
          <a:bodyPr/>
          <a:lstStyle>
            <a:lvl1pPr>
              <a:defRPr i="0"/>
            </a:lvl1pPr>
          </a:lstStyle>
          <a:p>
            <a:r>
              <a:rPr lang="en-US" altLang="zh-CN">
                <a:solidFill>
                  <a:srgbClr val="335CA4"/>
                </a:solidFill>
                <a:latin typeface="微软雅黑" panose="020B0503020204020204" pitchFamily="34" charset="-122"/>
                <a:ea typeface="微软雅黑" panose="020B0503020204020204" pitchFamily="34" charset="-122"/>
              </a:rPr>
              <a:t>-- </a:t>
            </a:r>
            <a:r>
              <a:rPr lang="zh-CN" altLang="en-US">
                <a:solidFill>
                  <a:srgbClr val="335CA4"/>
                </a:solidFill>
                <a:latin typeface="微软雅黑" panose="020B0503020204020204" pitchFamily="34" charset="-122"/>
                <a:ea typeface="微软雅黑" panose="020B0503020204020204" pitchFamily="34" charset="-122"/>
              </a:rPr>
              <a:t>第十一届全国流体力学学术会议</a:t>
            </a:r>
            <a:r>
              <a:rPr lang="en-US" altLang="zh-CN">
                <a:solidFill>
                  <a:srgbClr val="335CA4"/>
                </a:solidFill>
                <a:latin typeface="微软雅黑" panose="020B0503020204020204" pitchFamily="34" charset="-122"/>
                <a:ea typeface="微软雅黑" panose="020B0503020204020204" pitchFamily="34" charset="-122"/>
              </a:rPr>
              <a:t>--</a:t>
            </a:r>
            <a:endParaRPr lang="zh-CN" altLang="en-US" dirty="0">
              <a:solidFill>
                <a:srgbClr val="335CA4"/>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9EE45F31-9B24-467D-98E6-6E7F86CBA6DD}" type="slidenum">
              <a:rPr lang="zh-CN" altLang="en-US" smtClean="0"/>
              <a:t>‹#›</a:t>
            </a:fld>
            <a:endParaRPr lang="zh-CN" altLang="en-US" dirty="0"/>
          </a:p>
        </p:txBody>
      </p:sp>
      <p:sp>
        <p:nvSpPr>
          <p:cNvPr id="8" name="平行四边形 7"/>
          <p:cNvSpPr/>
          <p:nvPr userDrawn="1"/>
        </p:nvSpPr>
        <p:spPr>
          <a:xfrm flipV="1">
            <a:off x="447676" y="131445"/>
            <a:ext cx="198119" cy="576000"/>
          </a:xfrm>
          <a:prstGeom prst="parallelogram">
            <a:avLst>
              <a:gd name="adj" fmla="val 53557"/>
            </a:avLst>
          </a:prstGeom>
          <a:solidFill>
            <a:schemeClr val="bg1">
              <a:lumMod val="95000"/>
            </a:schemeClr>
          </a:solidFill>
          <a:ln>
            <a:solidFill>
              <a:srgbClr val="31589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1F3E80A5-859C-4262-8539-E1AAB7A26536}"/>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sharpenSoften amount="-7000"/>
                    </a14:imgEffect>
                    <a14:imgEffect>
                      <a14:colorTemperature colorTemp="8800"/>
                    </a14:imgEffect>
                    <a14:imgEffect>
                      <a14:saturation sat="342000"/>
                    </a14:imgEffect>
                  </a14:imgLayer>
                </a14:imgProps>
              </a:ext>
              <a:ext uri="{28A0092B-C50C-407E-A947-70E740481C1C}">
                <a14:useLocalDpi xmlns:a14="http://schemas.microsoft.com/office/drawing/2010/main" val="0"/>
              </a:ext>
            </a:extLst>
          </a:blip>
          <a:stretch>
            <a:fillRect/>
          </a:stretch>
        </p:blipFill>
        <p:spPr>
          <a:xfrm>
            <a:off x="9049807" y="2686041"/>
            <a:ext cx="1980000" cy="1980000"/>
          </a:xfrm>
          <a:prstGeom prst="rect">
            <a:avLst/>
          </a:prstGeom>
          <a:solidFill>
            <a:srgbClr val="345DA6"/>
          </a:solidFill>
        </p:spPr>
      </p:pic>
      <p:pic>
        <p:nvPicPr>
          <p:cNvPr id="9" name="图片 8"/>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rot="10800000" flipV="1">
            <a:off x="6452274" y="2609841"/>
            <a:ext cx="1980000" cy="1980000"/>
          </a:xfrm>
          <a:prstGeom prst="rect">
            <a:avLst/>
          </a:prstGeom>
          <a:solidFill>
            <a:srgbClr val="345DA6"/>
          </a:solidFill>
        </p:spPr>
      </p:pic>
      <p:pic>
        <p:nvPicPr>
          <p:cNvPr id="10" name="图片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46895" y="2615686"/>
            <a:ext cx="1980000" cy="1980000"/>
          </a:xfrm>
          <a:prstGeom prst="rect">
            <a:avLst/>
          </a:prstGeom>
          <a:solidFill>
            <a:srgbClr val="345DA6"/>
          </a:solidFill>
        </p:spPr>
      </p:pic>
      <p:pic>
        <p:nvPicPr>
          <p:cNvPr id="11" name="图片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70336" y="2634736"/>
            <a:ext cx="1980000" cy="1980000"/>
          </a:xfrm>
          <a:prstGeom prst="rect">
            <a:avLst/>
          </a:prstGeom>
          <a:solidFill>
            <a:srgbClr val="345DA6"/>
          </a:solidFill>
        </p:spPr>
      </p:pic>
      <p:sp>
        <p:nvSpPr>
          <p:cNvPr id="12" name="矩形 11"/>
          <p:cNvSpPr/>
          <p:nvPr userDrawn="1"/>
        </p:nvSpPr>
        <p:spPr>
          <a:xfrm>
            <a:off x="883182" y="4749284"/>
            <a:ext cx="10184868" cy="1200329"/>
          </a:xfrm>
          <a:prstGeom prst="rect">
            <a:avLst/>
          </a:prstGeom>
        </p:spPr>
        <p:txBody>
          <a:bodyPr wrap="square">
            <a:spAutoFit/>
          </a:bodyPr>
          <a:lstStyle/>
          <a:p>
            <a:r>
              <a:rPr lang="en-US" altLang="zh-CN" b="1" dirty="0">
                <a:solidFill>
                  <a:srgbClr val="345DA6"/>
                </a:solidFill>
                <a:latin typeface="微软雅黑" panose="020B0503020204020204" pitchFamily="34" charset="-122"/>
                <a:ea typeface="微软雅黑" panose="020B0503020204020204" pitchFamily="34" charset="-122"/>
              </a:rPr>
              <a:t>&lt;-</a:t>
            </a:r>
            <a:r>
              <a:rPr lang="zh-CN" altLang="en-US" b="1" dirty="0">
                <a:solidFill>
                  <a:srgbClr val="345DA6"/>
                </a:solidFill>
                <a:latin typeface="微软雅黑" panose="020B0503020204020204" pitchFamily="34" charset="-122"/>
                <a:ea typeface="微软雅黑" panose="020B0503020204020204" pitchFamily="34" charset="-122"/>
              </a:rPr>
              <a:t>背景介绍</a:t>
            </a:r>
            <a:r>
              <a:rPr lang="en-US" altLang="zh-CN" b="1" dirty="0">
                <a:solidFill>
                  <a:srgbClr val="345DA6"/>
                </a:solidFill>
                <a:latin typeface="微软雅黑" panose="020B0503020204020204" pitchFamily="34" charset="-122"/>
                <a:ea typeface="微软雅黑" panose="020B0503020204020204" pitchFamily="34" charset="-122"/>
              </a:rPr>
              <a:t>-&gt;   &lt;-</a:t>
            </a:r>
            <a:r>
              <a:rPr lang="zh-CN" altLang="en-US" b="1" dirty="0">
                <a:solidFill>
                  <a:srgbClr val="345DA6"/>
                </a:solidFill>
                <a:latin typeface="微软雅黑" panose="020B0503020204020204" pitchFamily="34" charset="-122"/>
                <a:ea typeface="微软雅黑" panose="020B0503020204020204" pitchFamily="34" charset="-122"/>
              </a:rPr>
              <a:t>数学物理模型</a:t>
            </a:r>
            <a:r>
              <a:rPr lang="en-US" altLang="zh-CN" b="1" dirty="0">
                <a:solidFill>
                  <a:srgbClr val="345DA6"/>
                </a:solidFill>
                <a:latin typeface="微软雅黑" panose="020B0503020204020204" pitchFamily="34" charset="-122"/>
                <a:ea typeface="微软雅黑" panose="020B0503020204020204" pitchFamily="34" charset="-122"/>
              </a:rPr>
              <a:t>-&gt;   &lt;-LB </a:t>
            </a:r>
            <a:r>
              <a:rPr lang="zh-CN" altLang="en-US" b="1" dirty="0">
                <a:solidFill>
                  <a:srgbClr val="345DA6"/>
                </a:solidFill>
                <a:latin typeface="微软雅黑" panose="020B0503020204020204" pitchFamily="34" charset="-122"/>
                <a:ea typeface="微软雅黑" panose="020B0503020204020204" pitchFamily="34" charset="-122"/>
              </a:rPr>
              <a:t>建模</a:t>
            </a:r>
            <a:r>
              <a:rPr lang="en-US" altLang="zh-CN" b="1" dirty="0">
                <a:solidFill>
                  <a:srgbClr val="345DA6"/>
                </a:solidFill>
                <a:latin typeface="微软雅黑" panose="020B0503020204020204" pitchFamily="34" charset="-122"/>
                <a:ea typeface="微软雅黑" panose="020B0503020204020204" pitchFamily="34" charset="-122"/>
              </a:rPr>
              <a:t>-&gt;  &lt;-</a:t>
            </a:r>
            <a:r>
              <a:rPr lang="zh-CN" altLang="en-US" b="1" dirty="0">
                <a:solidFill>
                  <a:srgbClr val="345DA6"/>
                </a:solidFill>
                <a:latin typeface="微软雅黑" panose="020B0503020204020204" pitchFamily="34" charset="-122"/>
                <a:ea typeface="微软雅黑" panose="020B0503020204020204" pitchFamily="34" charset="-122"/>
              </a:rPr>
              <a:t>数值结果</a:t>
            </a:r>
            <a:r>
              <a:rPr lang="en-US" altLang="zh-CN" b="1" dirty="0">
                <a:solidFill>
                  <a:srgbClr val="345DA6"/>
                </a:solidFill>
                <a:latin typeface="微软雅黑" panose="020B0503020204020204" pitchFamily="34" charset="-122"/>
                <a:ea typeface="微软雅黑" panose="020B0503020204020204" pitchFamily="34" charset="-122"/>
              </a:rPr>
              <a:t>-&gt;</a:t>
            </a:r>
            <a:endParaRPr lang="zh-CN" altLang="en-US" b="1" dirty="0">
              <a:solidFill>
                <a:srgbClr val="345DA6"/>
              </a:solidFill>
              <a:latin typeface="微软雅黑" panose="020B0503020204020204" pitchFamily="34" charset="-122"/>
              <a:ea typeface="微软雅黑" panose="020B0503020204020204" pitchFamily="34" charset="-122"/>
            </a:endParaRPr>
          </a:p>
          <a:p>
            <a:endParaRPr lang="zh-CN" altLang="en-US" b="1" dirty="0">
              <a:solidFill>
                <a:srgbClr val="345DA6"/>
              </a:solidFill>
              <a:latin typeface="微软雅黑" panose="020B0503020204020204" pitchFamily="34" charset="-122"/>
              <a:ea typeface="微软雅黑" panose="020B0503020204020204" pitchFamily="34" charset="-122"/>
            </a:endParaRPr>
          </a:p>
          <a:p>
            <a:endParaRPr lang="zh-CN" altLang="en-US" b="1" dirty="0">
              <a:solidFill>
                <a:srgbClr val="345DA6"/>
              </a:solidFill>
              <a:latin typeface="微软雅黑" panose="020B0503020204020204" pitchFamily="34" charset="-122"/>
              <a:ea typeface="微软雅黑" panose="020B0503020204020204" pitchFamily="34" charset="-122"/>
            </a:endParaRPr>
          </a:p>
          <a:p>
            <a:endParaRPr lang="zh-CN" altLang="en-US" b="1" dirty="0">
              <a:solidFill>
                <a:srgbClr val="345DA6"/>
              </a:solidFill>
              <a:latin typeface="微软雅黑" panose="020B0503020204020204" pitchFamily="34" charset="-122"/>
              <a:ea typeface="微软雅黑" panose="020B0503020204020204" pitchFamily="34" charset="-122"/>
            </a:endParaRPr>
          </a:p>
        </p:txBody>
      </p:sp>
      <p:sp>
        <p:nvSpPr>
          <p:cNvPr id="13" name="矩形 7"/>
          <p:cNvSpPr>
            <a:spLocks noChangeArrowheads="1"/>
          </p:cNvSpPr>
          <p:nvPr userDrawn="1"/>
        </p:nvSpPr>
        <p:spPr bwMode="auto">
          <a:xfrm>
            <a:off x="4595263" y="1100059"/>
            <a:ext cx="2544286" cy="707886"/>
          </a:xfrm>
          <a:prstGeom prst="rect">
            <a:avLst/>
          </a:prstGeom>
          <a:noFill/>
          <a:ln>
            <a:noFill/>
          </a:ln>
        </p:spPr>
        <p:txBody>
          <a:bodyPr wrap="none">
            <a:spAutoFit/>
          </a:bodyPr>
          <a:lstStyle>
            <a:lvl1pPr>
              <a:lnSpc>
                <a:spcPct val="90000"/>
              </a:lnSpc>
              <a:spcBef>
                <a:spcPts val="1000"/>
              </a:spcBef>
              <a:buFont typeface="Arial" charset="0"/>
              <a:buChar char="•"/>
              <a:defRPr sz="2800">
                <a:solidFill>
                  <a:schemeClr val="tx1"/>
                </a:solidFill>
                <a:latin typeface="等线" charset="-122"/>
                <a:ea typeface="等线" charset="-122"/>
              </a:defRPr>
            </a:lvl1pPr>
            <a:lvl2pPr marL="742950" indent="-285750">
              <a:lnSpc>
                <a:spcPct val="90000"/>
              </a:lnSpc>
              <a:spcBef>
                <a:spcPts val="500"/>
              </a:spcBef>
              <a:buFont typeface="Arial" charset="0"/>
              <a:buChar char="•"/>
              <a:defRPr sz="2400">
                <a:solidFill>
                  <a:schemeClr val="tx1"/>
                </a:solidFill>
                <a:latin typeface="等线" charset="-122"/>
                <a:ea typeface="等线" charset="-122"/>
              </a:defRPr>
            </a:lvl2pPr>
            <a:lvl3pPr marL="1143000" indent="-228600">
              <a:lnSpc>
                <a:spcPct val="90000"/>
              </a:lnSpc>
              <a:spcBef>
                <a:spcPts val="500"/>
              </a:spcBef>
              <a:buFont typeface="Arial" charset="0"/>
              <a:buChar char="•"/>
              <a:defRPr sz="2000">
                <a:solidFill>
                  <a:schemeClr val="tx1"/>
                </a:solidFill>
                <a:latin typeface="等线" charset="-122"/>
                <a:ea typeface="等线" charset="-122"/>
              </a:defRPr>
            </a:lvl3pPr>
            <a:lvl4pPr marL="1600200" indent="-228600">
              <a:lnSpc>
                <a:spcPct val="90000"/>
              </a:lnSpc>
              <a:spcBef>
                <a:spcPts val="500"/>
              </a:spcBef>
              <a:buFont typeface="Arial" charset="0"/>
              <a:buChar char="•"/>
              <a:defRPr sz="2000">
                <a:solidFill>
                  <a:schemeClr val="tx1"/>
                </a:solidFill>
                <a:latin typeface="等线" charset="-122"/>
                <a:ea typeface="等线" charset="-122"/>
              </a:defRPr>
            </a:lvl4pPr>
            <a:lvl5pPr marL="2057400" indent="-228600">
              <a:lnSpc>
                <a:spcPct val="90000"/>
              </a:lnSpc>
              <a:spcBef>
                <a:spcPts val="500"/>
              </a:spcBef>
              <a:buFont typeface="Arial" charset="0"/>
              <a:buChar char="•"/>
              <a:defRPr sz="2000">
                <a:solidFill>
                  <a:schemeClr val="tx1"/>
                </a:solidFill>
                <a:latin typeface="等线" charset="-122"/>
                <a:ea typeface="等线"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9pPr>
          </a:lstStyle>
          <a:p>
            <a:pPr eaLnBrk="1" hangingPunct="1">
              <a:lnSpc>
                <a:spcPct val="100000"/>
              </a:lnSpc>
              <a:spcBef>
                <a:spcPct val="0"/>
              </a:spcBef>
              <a:buFontTx/>
              <a:buNone/>
            </a:pPr>
            <a:r>
              <a:rPr kumimoji="1" lang="zh-CN" altLang="en-US" sz="4000" b="1" spc="600" dirty="0">
                <a:solidFill>
                  <a:schemeClr val="bg1"/>
                </a:solidFill>
                <a:latin typeface="微软雅黑" charset="-122"/>
                <a:ea typeface="微软雅黑" charset="-122"/>
              </a:rPr>
              <a:t>内容提纲</a:t>
            </a:r>
          </a:p>
        </p:txBody>
      </p:sp>
      <p:sp>
        <p:nvSpPr>
          <p:cNvPr id="14" name="文本框 13"/>
          <p:cNvSpPr txBox="1"/>
          <p:nvPr userDrawn="1"/>
        </p:nvSpPr>
        <p:spPr>
          <a:xfrm>
            <a:off x="533400" y="1227117"/>
            <a:ext cx="10991850" cy="648000"/>
          </a:xfrm>
          <a:prstGeom prst="rect">
            <a:avLst/>
          </a:prstGeom>
          <a:gradFill flip="none" rotWithShape="1">
            <a:gsLst>
              <a:gs pos="100000">
                <a:schemeClr val="accent5">
                  <a:lumMod val="0"/>
                  <a:lumOff val="100000"/>
                </a:schemeClr>
              </a:gs>
              <a:gs pos="100000">
                <a:schemeClr val="accent5">
                  <a:lumMod val="0"/>
                  <a:lumOff val="100000"/>
                </a:schemeClr>
              </a:gs>
              <a:gs pos="60000">
                <a:srgbClr val="345DA6"/>
              </a:gs>
            </a:gsLst>
            <a:path path="circle">
              <a:fillToRect l="50000" t="-80000" r="50000" b="180000"/>
            </a:path>
            <a:tileRect/>
          </a:gradFill>
        </p:spPr>
        <p:txBody>
          <a:bodyPr wrap="square" rtlCol="0">
            <a:spAutoFit/>
          </a:bodyPr>
          <a:lstStyle/>
          <a:p>
            <a:pPr algn="ct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userDrawn="1"/>
        </p:nvSpPr>
        <p:spPr>
          <a:xfrm>
            <a:off x="2739767" y="1244084"/>
            <a:ext cx="6782302" cy="584775"/>
          </a:xfrm>
          <a:prstGeom prst="rect">
            <a:avLst/>
          </a:prstGeom>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200" b="1" i="0" kern="1200">
                <a:solidFill>
                  <a:schemeClr val="bg1"/>
                </a:solidFill>
                <a:latin typeface="微软雅黑" panose="020B0503020204020204" pitchFamily="34" charset="-122"/>
                <a:ea typeface="微软雅黑" panose="020B0503020204020204" pitchFamily="34" charset="-122"/>
                <a:cs typeface="+mn-cs"/>
              </a:rPr>
              <a:t>电荷选择性表面附近电对流介观模拟</a:t>
            </a:r>
            <a:endParaRPr lang="zh-CN" altLang="en-US" sz="3200" b="1" i="0" kern="1200" dirty="0">
              <a:solidFill>
                <a:schemeClr val="bg1"/>
              </a:solidFill>
              <a:latin typeface="微软雅黑" panose="020B0503020204020204" pitchFamily="34" charset="-122"/>
              <a:ea typeface="微软雅黑" panose="020B0503020204020204" pitchFamily="34" charset="-122"/>
              <a:cs typeface="+mn-cs"/>
            </a:endParaRPr>
          </a:p>
        </p:txBody>
      </p:sp>
      <p:sp>
        <p:nvSpPr>
          <p:cNvPr id="3" name="矩形 2"/>
          <p:cNvSpPr/>
          <p:nvPr userDrawn="1"/>
        </p:nvSpPr>
        <p:spPr>
          <a:xfrm>
            <a:off x="0" y="0"/>
            <a:ext cx="1790700" cy="742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userDrawn="1"/>
        </p:nvSpPr>
        <p:spPr>
          <a:xfrm>
            <a:off x="4944338" y="133350"/>
            <a:ext cx="2303324" cy="646331"/>
          </a:xfrm>
          <a:prstGeom prst="rect">
            <a:avLst/>
          </a:prstGeom>
          <a:noFill/>
        </p:spPr>
        <p:txBody>
          <a:bodyPr wrap="square" rtlCol="0">
            <a:spAutoFit/>
          </a:bodyPr>
          <a:lstStyle/>
          <a:p>
            <a:pPr algn="ctr"/>
            <a:r>
              <a:rPr kumimoji="1" lang="zh-CN" altLang="en-US" sz="3600" b="1" dirty="0">
                <a:solidFill>
                  <a:srgbClr val="355EA8"/>
                </a:solidFill>
                <a:latin typeface="微软雅黑" panose="020B0503020204020204" pitchFamily="34" charset="-122"/>
                <a:ea typeface="微软雅黑" panose="020B0503020204020204" pitchFamily="34" charset="-122"/>
                <a:cs typeface="+mn-ea"/>
                <a:sym typeface="+mn-lt"/>
              </a:rPr>
              <a:t>目     录</a:t>
            </a:r>
            <a:endParaRPr lang="zh-CN" altLang="en-US" sz="3600" b="1" dirty="0">
              <a:solidFill>
                <a:srgbClr val="355EA8"/>
              </a:solidFill>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63294069-9051-4DF1-9946-F1FF07E8653B}"/>
              </a:ext>
            </a:extLst>
          </p:cNvPr>
          <p:cNvCxnSpPr/>
          <p:nvPr userDrawn="1"/>
        </p:nvCxnSpPr>
        <p:spPr>
          <a:xfrm>
            <a:off x="0" y="779681"/>
            <a:ext cx="11520000" cy="0"/>
          </a:xfrm>
          <a:prstGeom prst="line">
            <a:avLst/>
          </a:prstGeom>
          <a:ln w="28575">
            <a:solidFill>
              <a:srgbClr val="4C79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434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EE45F31-9B24-467D-98E6-6E7F86CBA6DD}" type="slidenum">
              <a:rPr lang="zh-CN" altLang="en-US" smtClean="0"/>
              <a:t>‹#›</a:t>
            </a:fld>
            <a:endParaRPr lang="zh-CN" altLang="en-US" dirty="0"/>
          </a:p>
        </p:txBody>
      </p:sp>
      <p:grpSp>
        <p:nvGrpSpPr>
          <p:cNvPr id="21" name="组合 20"/>
          <p:cNvGrpSpPr/>
          <p:nvPr userDrawn="1"/>
        </p:nvGrpSpPr>
        <p:grpSpPr>
          <a:xfrm>
            <a:off x="2640758" y="830843"/>
            <a:ext cx="7177183" cy="5580000"/>
            <a:chOff x="2507408" y="868943"/>
            <a:chExt cx="7177183" cy="5580000"/>
          </a:xfrm>
        </p:grpSpPr>
        <p:pic>
          <p:nvPicPr>
            <p:cNvPr id="22" name="图片 21"/>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41" b="5459"/>
            <a:stretch/>
          </p:blipFill>
          <p:spPr>
            <a:xfrm>
              <a:off x="2507408" y="868943"/>
              <a:ext cx="7177183" cy="5580000"/>
            </a:xfrm>
            <a:prstGeom prst="rect">
              <a:avLst/>
            </a:prstGeom>
          </p:spPr>
        </p:pic>
        <p:sp>
          <p:nvSpPr>
            <p:cNvPr id="23" name="矩形 22"/>
            <p:cNvSpPr/>
            <p:nvPr userDrawn="1"/>
          </p:nvSpPr>
          <p:spPr>
            <a:xfrm>
              <a:off x="2571750" y="971550"/>
              <a:ext cx="6800850" cy="54673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日期占位符 3"/>
          <p:cNvSpPr>
            <a:spLocks noGrp="1"/>
          </p:cNvSpPr>
          <p:nvPr>
            <p:ph type="dt" sz="half" idx="10"/>
          </p:nvPr>
        </p:nvSpPr>
        <p:spPr/>
        <p:txBody>
          <a:bodyPr/>
          <a:lstStyle/>
          <a:p>
            <a:fld id="{48BD51D5-49C0-4457-B4B1-5FFD81AFA4A4}" type="datetime1">
              <a:rPr lang="zh-CN" altLang="en-US" smtClean="0"/>
              <a:t>2021/4/21</a:t>
            </a:fld>
            <a:endParaRPr lang="zh-CN" altLang="en-US"/>
          </a:p>
        </p:txBody>
      </p:sp>
      <p:sp>
        <p:nvSpPr>
          <p:cNvPr id="5" name="页脚占位符 4"/>
          <p:cNvSpPr>
            <a:spLocks noGrp="1"/>
          </p:cNvSpPr>
          <p:nvPr>
            <p:ph type="ftr" sz="quarter" idx="11"/>
          </p:nvPr>
        </p:nvSpPr>
        <p:spPr/>
        <p:txBody>
          <a:bodyPr/>
          <a:lstStyle/>
          <a:p>
            <a:r>
              <a:rPr lang="en-US" altLang="zh-CN" i="1" dirty="0">
                <a:solidFill>
                  <a:srgbClr val="335CA4"/>
                </a:solidFill>
                <a:latin typeface="微软雅黑" panose="020B0503020204020204" pitchFamily="34" charset="-122"/>
                <a:ea typeface="微软雅黑" panose="020B0503020204020204" pitchFamily="34" charset="-122"/>
              </a:rPr>
              <a:t>-- </a:t>
            </a:r>
            <a:r>
              <a:rPr lang="zh-CN" altLang="en-US" i="1" dirty="0">
                <a:solidFill>
                  <a:srgbClr val="335CA4"/>
                </a:solidFill>
                <a:latin typeface="微软雅黑" panose="020B0503020204020204" pitchFamily="34" charset="-122"/>
                <a:ea typeface="微软雅黑" panose="020B0503020204020204" pitchFamily="34" charset="-122"/>
              </a:rPr>
              <a:t>第十一届全国流体力学学术会议</a:t>
            </a:r>
            <a:r>
              <a:rPr lang="en-US" altLang="zh-CN" i="1" dirty="0">
                <a:solidFill>
                  <a:srgbClr val="335CA4"/>
                </a:solidFill>
                <a:latin typeface="微软雅黑" panose="020B0503020204020204" pitchFamily="34" charset="-122"/>
                <a:ea typeface="微软雅黑" panose="020B0503020204020204" pitchFamily="34" charset="-122"/>
              </a:rPr>
              <a:t>--</a:t>
            </a:r>
            <a:endParaRPr lang="zh-CN" altLang="en-US" i="1" dirty="0">
              <a:solidFill>
                <a:srgbClr val="335CA4"/>
              </a:solidFill>
              <a:latin typeface="微软雅黑" panose="020B0503020204020204" pitchFamily="34" charset="-122"/>
              <a:ea typeface="微软雅黑" panose="020B0503020204020204" pitchFamily="34" charset="-122"/>
            </a:endParaRPr>
          </a:p>
        </p:txBody>
      </p:sp>
      <p:sp>
        <p:nvSpPr>
          <p:cNvPr id="2" name="矩形 1"/>
          <p:cNvSpPr/>
          <p:nvPr userDrawn="1"/>
        </p:nvSpPr>
        <p:spPr>
          <a:xfrm>
            <a:off x="0" y="6115050"/>
            <a:ext cx="12192000"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flipV="1">
            <a:off x="447676" y="131445"/>
            <a:ext cx="198119" cy="576000"/>
          </a:xfrm>
          <a:prstGeom prst="parallelogram">
            <a:avLst>
              <a:gd name="adj" fmla="val 53557"/>
            </a:avLst>
          </a:prstGeom>
          <a:solidFill>
            <a:schemeClr val="bg1">
              <a:lumMod val="95000"/>
            </a:schemeClr>
          </a:solidFill>
          <a:ln>
            <a:solidFill>
              <a:srgbClr val="31589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7"/>
          <p:cNvSpPr>
            <a:spLocks noChangeArrowheads="1"/>
          </p:cNvSpPr>
          <p:nvPr userDrawn="1"/>
        </p:nvSpPr>
        <p:spPr bwMode="auto">
          <a:xfrm>
            <a:off x="4595263" y="1100059"/>
            <a:ext cx="2544286" cy="707886"/>
          </a:xfrm>
          <a:prstGeom prst="rect">
            <a:avLst/>
          </a:prstGeom>
          <a:noFill/>
          <a:ln>
            <a:noFill/>
          </a:ln>
        </p:spPr>
        <p:txBody>
          <a:bodyPr wrap="none">
            <a:spAutoFit/>
          </a:bodyPr>
          <a:lstStyle>
            <a:lvl1pPr>
              <a:lnSpc>
                <a:spcPct val="90000"/>
              </a:lnSpc>
              <a:spcBef>
                <a:spcPts val="1000"/>
              </a:spcBef>
              <a:buFont typeface="Arial" charset="0"/>
              <a:buChar char="•"/>
              <a:defRPr sz="2800">
                <a:solidFill>
                  <a:schemeClr val="tx1"/>
                </a:solidFill>
                <a:latin typeface="等线" charset="-122"/>
                <a:ea typeface="等线" charset="-122"/>
              </a:defRPr>
            </a:lvl1pPr>
            <a:lvl2pPr marL="742950" indent="-285750">
              <a:lnSpc>
                <a:spcPct val="90000"/>
              </a:lnSpc>
              <a:spcBef>
                <a:spcPts val="500"/>
              </a:spcBef>
              <a:buFont typeface="Arial" charset="0"/>
              <a:buChar char="•"/>
              <a:defRPr sz="2400">
                <a:solidFill>
                  <a:schemeClr val="tx1"/>
                </a:solidFill>
                <a:latin typeface="等线" charset="-122"/>
                <a:ea typeface="等线" charset="-122"/>
              </a:defRPr>
            </a:lvl2pPr>
            <a:lvl3pPr marL="1143000" indent="-228600">
              <a:lnSpc>
                <a:spcPct val="90000"/>
              </a:lnSpc>
              <a:spcBef>
                <a:spcPts val="500"/>
              </a:spcBef>
              <a:buFont typeface="Arial" charset="0"/>
              <a:buChar char="•"/>
              <a:defRPr sz="2000">
                <a:solidFill>
                  <a:schemeClr val="tx1"/>
                </a:solidFill>
                <a:latin typeface="等线" charset="-122"/>
                <a:ea typeface="等线" charset="-122"/>
              </a:defRPr>
            </a:lvl3pPr>
            <a:lvl4pPr marL="1600200" indent="-228600">
              <a:lnSpc>
                <a:spcPct val="90000"/>
              </a:lnSpc>
              <a:spcBef>
                <a:spcPts val="500"/>
              </a:spcBef>
              <a:buFont typeface="Arial" charset="0"/>
              <a:buChar char="•"/>
              <a:defRPr sz="2000">
                <a:solidFill>
                  <a:schemeClr val="tx1"/>
                </a:solidFill>
                <a:latin typeface="等线" charset="-122"/>
                <a:ea typeface="等线" charset="-122"/>
              </a:defRPr>
            </a:lvl4pPr>
            <a:lvl5pPr marL="2057400" indent="-228600">
              <a:lnSpc>
                <a:spcPct val="90000"/>
              </a:lnSpc>
              <a:spcBef>
                <a:spcPts val="500"/>
              </a:spcBef>
              <a:buFont typeface="Arial" charset="0"/>
              <a:buChar char="•"/>
              <a:defRPr sz="2000">
                <a:solidFill>
                  <a:schemeClr val="tx1"/>
                </a:solidFill>
                <a:latin typeface="等线" charset="-122"/>
                <a:ea typeface="等线"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9pPr>
          </a:lstStyle>
          <a:p>
            <a:pPr eaLnBrk="1" hangingPunct="1">
              <a:lnSpc>
                <a:spcPct val="100000"/>
              </a:lnSpc>
              <a:spcBef>
                <a:spcPct val="0"/>
              </a:spcBef>
              <a:buFontTx/>
              <a:buNone/>
            </a:pPr>
            <a:r>
              <a:rPr kumimoji="1" lang="zh-CN" altLang="en-US" sz="4000" b="1" spc="600" dirty="0">
                <a:solidFill>
                  <a:schemeClr val="bg1"/>
                </a:solidFill>
                <a:latin typeface="微软雅黑" charset="-122"/>
                <a:ea typeface="微软雅黑" charset="-122"/>
              </a:rPr>
              <a:t>内容提纲</a:t>
            </a:r>
          </a:p>
        </p:txBody>
      </p:sp>
      <p:sp>
        <p:nvSpPr>
          <p:cNvPr id="20" name="矩形 19"/>
          <p:cNvSpPr/>
          <p:nvPr userDrawn="1"/>
        </p:nvSpPr>
        <p:spPr>
          <a:xfrm>
            <a:off x="2343150" y="0"/>
            <a:ext cx="6800850" cy="54673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0"/>
            <a:ext cx="1790700" cy="150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466725" y="141711"/>
            <a:ext cx="10991850" cy="720000"/>
          </a:xfrm>
          <a:prstGeom prst="rect">
            <a:avLst/>
          </a:prstGeom>
          <a:gradFill flip="none" rotWithShape="1">
            <a:gsLst>
              <a:gs pos="100000">
                <a:schemeClr val="accent5">
                  <a:lumMod val="0"/>
                  <a:lumOff val="100000"/>
                </a:schemeClr>
              </a:gs>
              <a:gs pos="100000">
                <a:schemeClr val="accent5">
                  <a:lumMod val="0"/>
                  <a:lumOff val="100000"/>
                </a:schemeClr>
              </a:gs>
              <a:gs pos="60000">
                <a:srgbClr val="345DA6"/>
              </a:gs>
            </a:gsLst>
            <a:path path="circle">
              <a:fillToRect l="50000" t="-80000" r="50000" b="180000"/>
            </a:path>
            <a:tileRect/>
          </a:gradFill>
        </p:spPr>
        <p:txBody>
          <a:bodyPr wrap="square" rtlCol="0" anchor="ctr" anchorCtr="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3200" b="1" i="0" kern="1200" dirty="0">
                <a:solidFill>
                  <a:schemeClr val="bg1"/>
                </a:solidFill>
                <a:latin typeface="微软雅黑" panose="020B0503020204020204" pitchFamily="34" charset="-122"/>
                <a:ea typeface="微软雅黑" panose="020B0503020204020204" pitchFamily="34" charset="-122"/>
                <a:cs typeface="+mn-cs"/>
              </a:rPr>
              <a:t>离子交换膜表面的电对流不稳定性</a:t>
            </a:r>
            <a:r>
              <a:rPr lang="en-US" altLang="zh-CN" sz="3200" b="1" i="0" kern="1200" dirty="0">
                <a:solidFill>
                  <a:schemeClr val="bg1"/>
                </a:solidFill>
                <a:latin typeface="微软雅黑" panose="020B0503020204020204" pitchFamily="34" charset="-122"/>
                <a:ea typeface="微软雅黑" panose="020B0503020204020204" pitchFamily="34" charset="-122"/>
                <a:cs typeface="+mn-cs"/>
              </a:rPr>
              <a:t> LB </a:t>
            </a:r>
            <a:r>
              <a:rPr lang="zh-CN" altLang="zh-CN" sz="3200" b="1" i="0" kern="1200" dirty="0">
                <a:solidFill>
                  <a:schemeClr val="bg1"/>
                </a:solidFill>
                <a:latin typeface="微软雅黑" panose="020B0503020204020204" pitchFamily="34" charset="-122"/>
                <a:ea typeface="微软雅黑" panose="020B0503020204020204" pitchFamily="34" charset="-122"/>
                <a:cs typeface="+mn-cs"/>
              </a:rPr>
              <a:t>模拟</a:t>
            </a:r>
            <a:endParaRPr lang="zh-CN" altLang="en-US" sz="3200" b="1" i="0" kern="1200" dirty="0">
              <a:solidFill>
                <a:schemeClr val="bg1"/>
              </a:solidFill>
              <a:latin typeface="微软雅黑" panose="020B0503020204020204" pitchFamily="34" charset="-122"/>
              <a:ea typeface="微软雅黑" panose="020B0503020204020204" pitchFamily="34" charset="-122"/>
              <a:cs typeface="+mn-cs"/>
            </a:endParaRPr>
          </a:p>
        </p:txBody>
      </p:sp>
      <p:sp>
        <p:nvSpPr>
          <p:cNvPr id="25" name="矩形 24"/>
          <p:cNvSpPr/>
          <p:nvPr userDrawn="1"/>
        </p:nvSpPr>
        <p:spPr>
          <a:xfrm>
            <a:off x="4457700" y="4799747"/>
            <a:ext cx="4000500" cy="1015663"/>
          </a:xfrm>
          <a:prstGeom prst="rect">
            <a:avLst/>
          </a:prstGeom>
        </p:spPr>
        <p:txBody>
          <a:bodyPr wrap="square">
            <a:spAutoFit/>
          </a:bodyPr>
          <a:lstStyle/>
          <a:p>
            <a:endParaRPr lang="zh-CN" altLang="en-US" sz="6000" b="1" i="1" dirty="0">
              <a:solidFill>
                <a:srgbClr val="335CA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15452245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41" b="5459"/>
          <a:stretch/>
        </p:blipFill>
        <p:spPr>
          <a:xfrm>
            <a:off x="2507408" y="868943"/>
            <a:ext cx="7177183" cy="5580000"/>
          </a:xfrm>
          <a:prstGeom prst="rect">
            <a:avLst/>
          </a:prstGeom>
        </p:spPr>
      </p:pic>
      <p:sp>
        <p:nvSpPr>
          <p:cNvPr id="4" name="日期占位符 3"/>
          <p:cNvSpPr>
            <a:spLocks noGrp="1"/>
          </p:cNvSpPr>
          <p:nvPr>
            <p:ph type="dt" sz="half" idx="10"/>
          </p:nvPr>
        </p:nvSpPr>
        <p:spPr/>
        <p:txBody>
          <a:bodyPr/>
          <a:lstStyle/>
          <a:p>
            <a:fld id="{206BB553-CFF7-4D97-AF1F-363506C2B8DB}" type="datetime1">
              <a:rPr lang="zh-CN" altLang="en-US" smtClean="0"/>
              <a:t>2021/4/21</a:t>
            </a:fld>
            <a:endParaRPr lang="zh-CN" altLang="en-US"/>
          </a:p>
        </p:txBody>
      </p:sp>
      <p:sp>
        <p:nvSpPr>
          <p:cNvPr id="5" name="页脚占位符 4"/>
          <p:cNvSpPr>
            <a:spLocks noGrp="1"/>
          </p:cNvSpPr>
          <p:nvPr>
            <p:ph type="ftr" sz="quarter" idx="11"/>
          </p:nvPr>
        </p:nvSpPr>
        <p:spPr/>
        <p:txBody>
          <a:bodyPr/>
          <a:lstStyle/>
          <a:p>
            <a:r>
              <a:rPr lang="en-US" altLang="zh-CN" i="1" dirty="0">
                <a:solidFill>
                  <a:srgbClr val="335CA4"/>
                </a:solidFill>
                <a:latin typeface="微软雅黑" panose="020B0503020204020204" pitchFamily="34" charset="-122"/>
                <a:ea typeface="微软雅黑" panose="020B0503020204020204" pitchFamily="34" charset="-122"/>
              </a:rPr>
              <a:t>-- </a:t>
            </a:r>
            <a:r>
              <a:rPr lang="zh-CN" altLang="en-US" i="1" dirty="0">
                <a:solidFill>
                  <a:srgbClr val="335CA4"/>
                </a:solidFill>
                <a:latin typeface="微软雅黑" panose="020B0503020204020204" pitchFamily="34" charset="-122"/>
                <a:ea typeface="微软雅黑" panose="020B0503020204020204" pitchFamily="34" charset="-122"/>
              </a:rPr>
              <a:t>第十一届全国流体力学学术会议</a:t>
            </a:r>
            <a:r>
              <a:rPr lang="en-US" altLang="zh-CN" i="1" dirty="0">
                <a:solidFill>
                  <a:srgbClr val="335CA4"/>
                </a:solidFill>
                <a:latin typeface="微软雅黑" panose="020B0503020204020204" pitchFamily="34" charset="-122"/>
                <a:ea typeface="微软雅黑" panose="020B0503020204020204" pitchFamily="34" charset="-122"/>
              </a:rPr>
              <a:t>--</a:t>
            </a:r>
            <a:endParaRPr lang="zh-CN" altLang="en-US" i="1" dirty="0">
              <a:solidFill>
                <a:srgbClr val="335CA4"/>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9EE45F31-9B24-467D-98E6-6E7F86CBA6DD}" type="slidenum">
              <a:rPr lang="zh-CN" altLang="en-US" smtClean="0"/>
              <a:t>‹#›</a:t>
            </a:fld>
            <a:endParaRPr lang="zh-CN" altLang="en-US" dirty="0"/>
          </a:p>
        </p:txBody>
      </p:sp>
      <p:sp>
        <p:nvSpPr>
          <p:cNvPr id="8" name="平行四边形 7"/>
          <p:cNvSpPr/>
          <p:nvPr userDrawn="1"/>
        </p:nvSpPr>
        <p:spPr>
          <a:xfrm flipV="1">
            <a:off x="447676" y="131445"/>
            <a:ext cx="198119" cy="576000"/>
          </a:xfrm>
          <a:prstGeom prst="parallelogram">
            <a:avLst>
              <a:gd name="adj" fmla="val 53557"/>
            </a:avLst>
          </a:prstGeom>
          <a:solidFill>
            <a:schemeClr val="bg1">
              <a:lumMod val="95000"/>
            </a:schemeClr>
          </a:solidFill>
          <a:ln>
            <a:solidFill>
              <a:srgbClr val="31589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3182" y="4749284"/>
            <a:ext cx="10184868" cy="1200329"/>
          </a:xfrm>
          <a:prstGeom prst="rect">
            <a:avLst/>
          </a:prstGeom>
        </p:spPr>
        <p:txBody>
          <a:bodyPr wrap="square">
            <a:spAutoFit/>
          </a:bodyPr>
          <a:lstStyle/>
          <a:p>
            <a:r>
              <a:rPr lang="en-US" altLang="zh-CN" b="1" dirty="0">
                <a:solidFill>
                  <a:srgbClr val="345DA6"/>
                </a:solidFill>
                <a:latin typeface="微软雅黑" panose="020B0503020204020204" pitchFamily="34" charset="-122"/>
                <a:ea typeface="微软雅黑" panose="020B0503020204020204" pitchFamily="34" charset="-122"/>
              </a:rPr>
              <a:t>&lt;-</a:t>
            </a:r>
            <a:r>
              <a:rPr lang="zh-CN" altLang="en-US" b="1" dirty="0">
                <a:solidFill>
                  <a:srgbClr val="345DA6"/>
                </a:solidFill>
                <a:latin typeface="微软雅黑" panose="020B0503020204020204" pitchFamily="34" charset="-122"/>
                <a:ea typeface="微软雅黑" panose="020B0503020204020204" pitchFamily="34" charset="-122"/>
              </a:rPr>
              <a:t>背景介绍</a:t>
            </a:r>
            <a:r>
              <a:rPr lang="en-US" altLang="zh-CN" b="1" dirty="0">
                <a:solidFill>
                  <a:srgbClr val="345DA6"/>
                </a:solidFill>
                <a:latin typeface="微软雅黑" panose="020B0503020204020204" pitchFamily="34" charset="-122"/>
                <a:ea typeface="微软雅黑" panose="020B0503020204020204" pitchFamily="34" charset="-122"/>
              </a:rPr>
              <a:t>-&gt;   &lt;-</a:t>
            </a:r>
            <a:r>
              <a:rPr lang="zh-CN" altLang="en-US" b="1" dirty="0">
                <a:solidFill>
                  <a:srgbClr val="345DA6"/>
                </a:solidFill>
                <a:latin typeface="微软雅黑" panose="020B0503020204020204" pitchFamily="34" charset="-122"/>
                <a:ea typeface="微软雅黑" panose="020B0503020204020204" pitchFamily="34" charset="-122"/>
              </a:rPr>
              <a:t>数学物理模型</a:t>
            </a:r>
            <a:r>
              <a:rPr lang="en-US" altLang="zh-CN" b="1" dirty="0">
                <a:solidFill>
                  <a:srgbClr val="345DA6"/>
                </a:solidFill>
                <a:latin typeface="微软雅黑" panose="020B0503020204020204" pitchFamily="34" charset="-122"/>
                <a:ea typeface="微软雅黑" panose="020B0503020204020204" pitchFamily="34" charset="-122"/>
              </a:rPr>
              <a:t>-&gt;   &lt;-LB </a:t>
            </a:r>
            <a:r>
              <a:rPr lang="zh-CN" altLang="en-US" b="1" dirty="0">
                <a:solidFill>
                  <a:srgbClr val="345DA6"/>
                </a:solidFill>
                <a:latin typeface="微软雅黑" panose="020B0503020204020204" pitchFamily="34" charset="-122"/>
                <a:ea typeface="微软雅黑" panose="020B0503020204020204" pitchFamily="34" charset="-122"/>
              </a:rPr>
              <a:t>建模</a:t>
            </a:r>
            <a:r>
              <a:rPr lang="en-US" altLang="zh-CN" b="1" dirty="0">
                <a:solidFill>
                  <a:srgbClr val="345DA6"/>
                </a:solidFill>
                <a:latin typeface="微软雅黑" panose="020B0503020204020204" pitchFamily="34" charset="-122"/>
                <a:ea typeface="微软雅黑" panose="020B0503020204020204" pitchFamily="34" charset="-122"/>
              </a:rPr>
              <a:t>-&gt;  &lt;-</a:t>
            </a:r>
            <a:r>
              <a:rPr lang="zh-CN" altLang="en-US" b="1" dirty="0">
                <a:solidFill>
                  <a:srgbClr val="345DA6"/>
                </a:solidFill>
                <a:latin typeface="微软雅黑" panose="020B0503020204020204" pitchFamily="34" charset="-122"/>
                <a:ea typeface="微软雅黑" panose="020B0503020204020204" pitchFamily="34" charset="-122"/>
              </a:rPr>
              <a:t>数值结果</a:t>
            </a:r>
            <a:r>
              <a:rPr lang="en-US" altLang="zh-CN" b="1" dirty="0">
                <a:solidFill>
                  <a:srgbClr val="345DA6"/>
                </a:solidFill>
                <a:latin typeface="微软雅黑" panose="020B0503020204020204" pitchFamily="34" charset="-122"/>
                <a:ea typeface="微软雅黑" panose="020B0503020204020204" pitchFamily="34" charset="-122"/>
              </a:rPr>
              <a:t>-&gt;</a:t>
            </a:r>
            <a:endParaRPr lang="zh-CN" altLang="en-US" b="1" dirty="0">
              <a:solidFill>
                <a:srgbClr val="345DA6"/>
              </a:solidFill>
              <a:latin typeface="微软雅黑" panose="020B0503020204020204" pitchFamily="34" charset="-122"/>
              <a:ea typeface="微软雅黑" panose="020B0503020204020204" pitchFamily="34" charset="-122"/>
            </a:endParaRPr>
          </a:p>
          <a:p>
            <a:endParaRPr lang="zh-CN" altLang="en-US" b="1" dirty="0">
              <a:solidFill>
                <a:srgbClr val="345DA6"/>
              </a:solidFill>
              <a:latin typeface="微软雅黑" panose="020B0503020204020204" pitchFamily="34" charset="-122"/>
              <a:ea typeface="微软雅黑" panose="020B0503020204020204" pitchFamily="34" charset="-122"/>
            </a:endParaRPr>
          </a:p>
          <a:p>
            <a:endParaRPr lang="zh-CN" altLang="en-US" b="1" dirty="0">
              <a:solidFill>
                <a:srgbClr val="345DA6"/>
              </a:solidFill>
              <a:latin typeface="微软雅黑" panose="020B0503020204020204" pitchFamily="34" charset="-122"/>
              <a:ea typeface="微软雅黑" panose="020B0503020204020204" pitchFamily="34" charset="-122"/>
            </a:endParaRPr>
          </a:p>
          <a:p>
            <a:endParaRPr lang="zh-CN" altLang="en-US" b="1" dirty="0">
              <a:solidFill>
                <a:srgbClr val="345DA6"/>
              </a:solidFill>
              <a:latin typeface="微软雅黑" panose="020B0503020204020204" pitchFamily="34" charset="-122"/>
              <a:ea typeface="微软雅黑" panose="020B0503020204020204" pitchFamily="34" charset="-122"/>
            </a:endParaRPr>
          </a:p>
        </p:txBody>
      </p:sp>
      <p:sp>
        <p:nvSpPr>
          <p:cNvPr id="13" name="矩形 7"/>
          <p:cNvSpPr>
            <a:spLocks noChangeArrowheads="1"/>
          </p:cNvSpPr>
          <p:nvPr userDrawn="1"/>
        </p:nvSpPr>
        <p:spPr bwMode="auto">
          <a:xfrm>
            <a:off x="4595263" y="1100059"/>
            <a:ext cx="2544286" cy="707886"/>
          </a:xfrm>
          <a:prstGeom prst="rect">
            <a:avLst/>
          </a:prstGeom>
          <a:solidFill>
            <a:schemeClr val="bg1"/>
          </a:solidFill>
          <a:ln>
            <a:noFill/>
          </a:ln>
        </p:spPr>
        <p:txBody>
          <a:bodyPr wrap="none">
            <a:spAutoFit/>
          </a:bodyPr>
          <a:lstStyle>
            <a:lvl1pPr>
              <a:lnSpc>
                <a:spcPct val="90000"/>
              </a:lnSpc>
              <a:spcBef>
                <a:spcPts val="1000"/>
              </a:spcBef>
              <a:buFont typeface="Arial" charset="0"/>
              <a:buChar char="•"/>
              <a:defRPr sz="2800">
                <a:solidFill>
                  <a:schemeClr val="tx1"/>
                </a:solidFill>
                <a:latin typeface="等线" charset="-122"/>
                <a:ea typeface="等线" charset="-122"/>
              </a:defRPr>
            </a:lvl1pPr>
            <a:lvl2pPr marL="742950" indent="-285750">
              <a:lnSpc>
                <a:spcPct val="90000"/>
              </a:lnSpc>
              <a:spcBef>
                <a:spcPts val="500"/>
              </a:spcBef>
              <a:buFont typeface="Arial" charset="0"/>
              <a:buChar char="•"/>
              <a:defRPr sz="2400">
                <a:solidFill>
                  <a:schemeClr val="tx1"/>
                </a:solidFill>
                <a:latin typeface="等线" charset="-122"/>
                <a:ea typeface="等线" charset="-122"/>
              </a:defRPr>
            </a:lvl2pPr>
            <a:lvl3pPr marL="1143000" indent="-228600">
              <a:lnSpc>
                <a:spcPct val="90000"/>
              </a:lnSpc>
              <a:spcBef>
                <a:spcPts val="500"/>
              </a:spcBef>
              <a:buFont typeface="Arial" charset="0"/>
              <a:buChar char="•"/>
              <a:defRPr sz="2000">
                <a:solidFill>
                  <a:schemeClr val="tx1"/>
                </a:solidFill>
                <a:latin typeface="等线" charset="-122"/>
                <a:ea typeface="等线" charset="-122"/>
              </a:defRPr>
            </a:lvl3pPr>
            <a:lvl4pPr marL="1600200" indent="-228600">
              <a:lnSpc>
                <a:spcPct val="90000"/>
              </a:lnSpc>
              <a:spcBef>
                <a:spcPts val="500"/>
              </a:spcBef>
              <a:buFont typeface="Arial" charset="0"/>
              <a:buChar char="•"/>
              <a:defRPr sz="2000">
                <a:solidFill>
                  <a:schemeClr val="tx1"/>
                </a:solidFill>
                <a:latin typeface="等线" charset="-122"/>
                <a:ea typeface="等线" charset="-122"/>
              </a:defRPr>
            </a:lvl4pPr>
            <a:lvl5pPr marL="2057400" indent="-228600">
              <a:lnSpc>
                <a:spcPct val="90000"/>
              </a:lnSpc>
              <a:spcBef>
                <a:spcPts val="500"/>
              </a:spcBef>
              <a:buFont typeface="Arial" charset="0"/>
              <a:buChar char="•"/>
              <a:defRPr sz="2000">
                <a:solidFill>
                  <a:schemeClr val="tx1"/>
                </a:solidFill>
                <a:latin typeface="等线" charset="-122"/>
                <a:ea typeface="等线"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9pPr>
          </a:lstStyle>
          <a:p>
            <a:pPr eaLnBrk="1" hangingPunct="1">
              <a:lnSpc>
                <a:spcPct val="100000"/>
              </a:lnSpc>
              <a:spcBef>
                <a:spcPct val="0"/>
              </a:spcBef>
              <a:buFontTx/>
              <a:buNone/>
            </a:pPr>
            <a:r>
              <a:rPr kumimoji="1" lang="zh-CN" altLang="en-US" sz="4000" b="1" spc="600" dirty="0">
                <a:solidFill>
                  <a:schemeClr val="bg1"/>
                </a:solidFill>
                <a:latin typeface="微软雅黑" charset="-122"/>
                <a:ea typeface="微软雅黑" charset="-122"/>
              </a:rPr>
              <a:t>内容提纲</a:t>
            </a:r>
          </a:p>
        </p:txBody>
      </p:sp>
      <p:sp>
        <p:nvSpPr>
          <p:cNvPr id="3" name="矩形 2"/>
          <p:cNvSpPr/>
          <p:nvPr userDrawn="1"/>
        </p:nvSpPr>
        <p:spPr>
          <a:xfrm>
            <a:off x="0" y="0"/>
            <a:ext cx="1790700" cy="742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userDrawn="1"/>
        </p:nvSpPr>
        <p:spPr>
          <a:xfrm>
            <a:off x="4944338" y="133350"/>
            <a:ext cx="2303324" cy="646331"/>
          </a:xfrm>
          <a:prstGeom prst="rect">
            <a:avLst/>
          </a:prstGeom>
          <a:noFill/>
        </p:spPr>
        <p:txBody>
          <a:bodyPr wrap="square" rtlCol="0">
            <a:spAutoFit/>
          </a:bodyPr>
          <a:lstStyle/>
          <a:p>
            <a:pPr algn="ctr"/>
            <a:r>
              <a:rPr kumimoji="1" lang="zh-CN" altLang="en-US" sz="3600" b="1" dirty="0">
                <a:solidFill>
                  <a:srgbClr val="355EA8"/>
                </a:solidFill>
                <a:latin typeface="微软雅黑" panose="020B0503020204020204" pitchFamily="34" charset="-122"/>
                <a:ea typeface="微软雅黑" panose="020B0503020204020204" pitchFamily="34" charset="-122"/>
                <a:cs typeface="+mn-ea"/>
                <a:sym typeface="+mn-lt"/>
              </a:rPr>
              <a:t>目     录</a:t>
            </a:r>
            <a:endParaRPr lang="zh-CN" altLang="en-US" sz="3600" b="1" dirty="0">
              <a:solidFill>
                <a:srgbClr val="355EA8"/>
              </a:solidFill>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533400" y="1227117"/>
            <a:ext cx="10991850" cy="648000"/>
          </a:xfrm>
          <a:prstGeom prst="rect">
            <a:avLst/>
          </a:prstGeom>
          <a:gradFill flip="none" rotWithShape="1">
            <a:gsLst>
              <a:gs pos="100000">
                <a:schemeClr val="accent5">
                  <a:lumMod val="0"/>
                  <a:lumOff val="100000"/>
                </a:schemeClr>
              </a:gs>
              <a:gs pos="100000">
                <a:schemeClr val="accent5">
                  <a:lumMod val="0"/>
                  <a:lumOff val="100000"/>
                </a:schemeClr>
              </a:gs>
              <a:gs pos="60000">
                <a:srgbClr val="345DA6"/>
              </a:gs>
            </a:gsLst>
            <a:path path="circle">
              <a:fillToRect l="50000" t="-80000" r="50000" b="180000"/>
            </a:path>
            <a:tileRect/>
          </a:gradFill>
        </p:spPr>
        <p:txBody>
          <a:bodyPr wrap="square" rtlCol="0">
            <a:spAutoFit/>
          </a:bodyPr>
          <a:lstStyle/>
          <a:p>
            <a:pPr algn="ct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userDrawn="1"/>
        </p:nvSpPr>
        <p:spPr>
          <a:xfrm>
            <a:off x="2160281" y="1244084"/>
            <a:ext cx="7909538" cy="584775"/>
          </a:xfrm>
          <a:prstGeom prst="rect">
            <a:avLst/>
          </a:prstGeom>
        </p:spPr>
        <p:txBody>
          <a:bodyPr wrap="non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3200" b="1" i="0" kern="1200" dirty="0">
                <a:solidFill>
                  <a:schemeClr val="bg1"/>
                </a:solidFill>
                <a:latin typeface="微软雅黑" panose="020B0503020204020204" pitchFamily="34" charset="-122"/>
                <a:ea typeface="微软雅黑" panose="020B0503020204020204" pitchFamily="34" charset="-122"/>
                <a:cs typeface="+mn-cs"/>
              </a:rPr>
              <a:t>离子交换膜表面的电对流不稳定性</a:t>
            </a:r>
            <a:r>
              <a:rPr lang="en-US" altLang="zh-CN" sz="3200" b="1" i="0" kern="1200" dirty="0">
                <a:solidFill>
                  <a:schemeClr val="bg1"/>
                </a:solidFill>
                <a:latin typeface="微软雅黑" panose="020B0503020204020204" pitchFamily="34" charset="-122"/>
                <a:ea typeface="微软雅黑" panose="020B0503020204020204" pitchFamily="34" charset="-122"/>
                <a:cs typeface="+mn-cs"/>
              </a:rPr>
              <a:t> LB </a:t>
            </a:r>
            <a:r>
              <a:rPr lang="zh-CN" altLang="zh-CN" sz="3200" b="1" i="0" kern="1200" dirty="0">
                <a:solidFill>
                  <a:schemeClr val="bg1"/>
                </a:solidFill>
                <a:latin typeface="微软雅黑" panose="020B0503020204020204" pitchFamily="34" charset="-122"/>
                <a:ea typeface="微软雅黑" panose="020B0503020204020204" pitchFamily="34" charset="-122"/>
                <a:cs typeface="+mn-cs"/>
              </a:rPr>
              <a:t>模拟</a:t>
            </a:r>
            <a:endParaRPr lang="zh-CN" altLang="en-US" sz="3200" b="1" i="0" kern="1200" dirty="0">
              <a:solidFill>
                <a:schemeClr val="bg1"/>
              </a:solidFill>
              <a:latin typeface="微软雅黑" panose="020B0503020204020204" pitchFamily="34" charset="-122"/>
              <a:ea typeface="微软雅黑" panose="020B0503020204020204" pitchFamily="34" charset="-122"/>
              <a:cs typeface="+mn-cs"/>
            </a:endParaRPr>
          </a:p>
        </p:txBody>
      </p:sp>
      <p:pic>
        <p:nvPicPr>
          <p:cNvPr id="25" name="图片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72650" y="2228850"/>
            <a:ext cx="1905000" cy="1905000"/>
          </a:xfrm>
          <a:prstGeom prst="rect">
            <a:avLst/>
          </a:prstGeom>
          <a:solidFill>
            <a:srgbClr val="345DA6"/>
          </a:solidFill>
        </p:spPr>
      </p:pic>
      <p:pic>
        <p:nvPicPr>
          <p:cNvPr id="26" name="图片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77000" y="4705350"/>
            <a:ext cx="1905000" cy="1905000"/>
          </a:xfrm>
          <a:prstGeom prst="rect">
            <a:avLst/>
          </a:prstGeom>
          <a:solidFill>
            <a:srgbClr val="345DA6"/>
          </a:solidFill>
        </p:spPr>
      </p:pic>
      <p:pic>
        <p:nvPicPr>
          <p:cNvPr id="28" name="图片 2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91000" y="2286000"/>
            <a:ext cx="1905000" cy="1905000"/>
          </a:xfrm>
          <a:prstGeom prst="rect">
            <a:avLst/>
          </a:prstGeom>
          <a:solidFill>
            <a:srgbClr val="345DA6"/>
          </a:solidFill>
        </p:spPr>
      </p:pic>
      <p:pic>
        <p:nvPicPr>
          <p:cNvPr id="30" name="图片 2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572250" y="2286000"/>
            <a:ext cx="1905000" cy="1905000"/>
          </a:xfrm>
          <a:prstGeom prst="rect">
            <a:avLst/>
          </a:prstGeom>
          <a:solidFill>
            <a:srgbClr val="345DA6"/>
          </a:solidFill>
        </p:spPr>
      </p:pic>
      <p:pic>
        <p:nvPicPr>
          <p:cNvPr id="32" name="图片 3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48800" y="4953000"/>
            <a:ext cx="1905000" cy="1905000"/>
          </a:xfrm>
          <a:prstGeom prst="rect">
            <a:avLst/>
          </a:prstGeom>
          <a:solidFill>
            <a:srgbClr val="345DA6"/>
          </a:solidFill>
        </p:spPr>
      </p:pic>
      <p:pic>
        <p:nvPicPr>
          <p:cNvPr id="33" name="图片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371600" y="2286000"/>
            <a:ext cx="1905000" cy="1905000"/>
          </a:xfrm>
          <a:prstGeom prst="rect">
            <a:avLst/>
          </a:prstGeom>
          <a:solidFill>
            <a:srgbClr val="345DA6"/>
          </a:solidFill>
        </p:spPr>
      </p:pic>
      <p:pic>
        <p:nvPicPr>
          <p:cNvPr id="34" name="图片 3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14350" y="4610100"/>
            <a:ext cx="1905000" cy="1905000"/>
          </a:xfrm>
          <a:prstGeom prst="rect">
            <a:avLst/>
          </a:prstGeom>
          <a:solidFill>
            <a:srgbClr val="345DA6"/>
          </a:solidFill>
        </p:spPr>
      </p:pic>
      <p:pic>
        <p:nvPicPr>
          <p:cNvPr id="35" name="图片 3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143500" y="4248150"/>
            <a:ext cx="1905000" cy="1905000"/>
          </a:xfrm>
          <a:prstGeom prst="rect">
            <a:avLst/>
          </a:prstGeom>
          <a:solidFill>
            <a:srgbClr val="345DA6"/>
          </a:solidFill>
        </p:spPr>
      </p:pic>
      <p:pic>
        <p:nvPicPr>
          <p:cNvPr id="36" name="图片 3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295650" y="4514850"/>
            <a:ext cx="1905000" cy="1905000"/>
          </a:xfrm>
          <a:prstGeom prst="rect">
            <a:avLst/>
          </a:prstGeom>
          <a:solidFill>
            <a:srgbClr val="345DA6"/>
          </a:solidFill>
        </p:spPr>
      </p:pic>
      <p:pic>
        <p:nvPicPr>
          <p:cNvPr id="37" name="图片 3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305050" y="2971800"/>
            <a:ext cx="1905000" cy="1905000"/>
          </a:xfrm>
          <a:prstGeom prst="rect">
            <a:avLst/>
          </a:prstGeom>
          <a:solidFill>
            <a:srgbClr val="345DA6"/>
          </a:solidFill>
        </p:spPr>
      </p:pic>
      <p:pic>
        <p:nvPicPr>
          <p:cNvPr id="38" name="图片 3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581900" y="2971800"/>
            <a:ext cx="1905000" cy="1905000"/>
          </a:xfrm>
          <a:prstGeom prst="rect">
            <a:avLst/>
          </a:prstGeom>
          <a:solidFill>
            <a:srgbClr val="345DA6"/>
          </a:solidFill>
        </p:spPr>
      </p:pic>
    </p:spTree>
    <p:extLst>
      <p:ext uri="{BB962C8B-B14F-4D97-AF65-F5344CB8AC3E}">
        <p14:creationId xmlns:p14="http://schemas.microsoft.com/office/powerpoint/2010/main" val="32486958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grpSp>
        <p:nvGrpSpPr>
          <p:cNvPr id="7" name="组合 6"/>
          <p:cNvGrpSpPr/>
          <p:nvPr userDrawn="1"/>
        </p:nvGrpSpPr>
        <p:grpSpPr>
          <a:xfrm>
            <a:off x="2507408" y="868943"/>
            <a:ext cx="7177183" cy="5580000"/>
            <a:chOff x="2507408" y="868943"/>
            <a:chExt cx="7177183" cy="5580000"/>
          </a:xfrm>
        </p:grpSpPr>
        <p:pic>
          <p:nvPicPr>
            <p:cNvPr id="16" name="图片 15"/>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41" b="5459"/>
            <a:stretch/>
          </p:blipFill>
          <p:spPr>
            <a:xfrm>
              <a:off x="2507408" y="868943"/>
              <a:ext cx="7177183" cy="5580000"/>
            </a:xfrm>
            <a:prstGeom prst="rect">
              <a:avLst/>
            </a:prstGeom>
          </p:spPr>
        </p:pic>
        <p:sp>
          <p:nvSpPr>
            <p:cNvPr id="2" name="矩形 1"/>
            <p:cNvSpPr/>
            <p:nvPr userDrawn="1"/>
          </p:nvSpPr>
          <p:spPr>
            <a:xfrm>
              <a:off x="2571750" y="971550"/>
              <a:ext cx="6800850" cy="54673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日期占位符 3"/>
          <p:cNvSpPr>
            <a:spLocks noGrp="1"/>
          </p:cNvSpPr>
          <p:nvPr>
            <p:ph type="dt" sz="half" idx="10"/>
          </p:nvPr>
        </p:nvSpPr>
        <p:spPr/>
        <p:txBody>
          <a:bodyPr/>
          <a:lstStyle>
            <a:lvl1pPr>
              <a:defRPr i="0"/>
            </a:lvl1pPr>
          </a:lstStyle>
          <a:p>
            <a:fld id="{04722502-BFC4-417E-993E-0F1C6C82AB62}" type="datetime1">
              <a:rPr lang="zh-CN" altLang="en-US" smtClean="0"/>
              <a:t>2021/4/21</a:t>
            </a:fld>
            <a:endParaRPr lang="zh-CN" altLang="en-US" dirty="0"/>
          </a:p>
        </p:txBody>
      </p:sp>
      <p:sp>
        <p:nvSpPr>
          <p:cNvPr id="5" name="页脚占位符 4"/>
          <p:cNvSpPr>
            <a:spLocks noGrp="1"/>
          </p:cNvSpPr>
          <p:nvPr>
            <p:ph type="ftr" sz="quarter" idx="11"/>
          </p:nvPr>
        </p:nvSpPr>
        <p:spPr/>
        <p:txBody>
          <a:bodyPr/>
          <a:lstStyle/>
          <a:p>
            <a:r>
              <a:rPr lang="en-US" altLang="zh-CN">
                <a:solidFill>
                  <a:srgbClr val="335CA4"/>
                </a:solidFill>
                <a:latin typeface="微软雅黑" panose="020B0503020204020204" pitchFamily="34" charset="-122"/>
                <a:ea typeface="微软雅黑" panose="020B0503020204020204" pitchFamily="34" charset="-122"/>
              </a:rPr>
              <a:t>-- </a:t>
            </a:r>
            <a:r>
              <a:rPr lang="zh-CN" altLang="en-US">
                <a:solidFill>
                  <a:srgbClr val="335CA4"/>
                </a:solidFill>
                <a:latin typeface="微软雅黑" panose="020B0503020204020204" pitchFamily="34" charset="-122"/>
                <a:ea typeface="微软雅黑" panose="020B0503020204020204" pitchFamily="34" charset="-122"/>
              </a:rPr>
              <a:t>第十一届全国流体力学学术会议</a:t>
            </a:r>
            <a:r>
              <a:rPr lang="en-US" altLang="zh-CN">
                <a:solidFill>
                  <a:srgbClr val="335CA4"/>
                </a:solidFill>
                <a:latin typeface="微软雅黑" panose="020B0503020204020204" pitchFamily="34" charset="-122"/>
                <a:ea typeface="微软雅黑" panose="020B0503020204020204" pitchFamily="34" charset="-122"/>
              </a:rPr>
              <a:t>--</a:t>
            </a:r>
            <a:endParaRPr lang="zh-CN" altLang="en-US" dirty="0">
              <a:solidFill>
                <a:srgbClr val="335CA4"/>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lvl1pPr>
              <a:defRPr i="0"/>
            </a:lvl1pPr>
          </a:lstStyle>
          <a:p>
            <a:fld id="{9EE45F31-9B24-467D-98E6-6E7F86CBA6DD}" type="slidenum">
              <a:rPr lang="zh-CN" altLang="en-US" smtClean="0"/>
              <a:pPr/>
              <a:t>‹#›</a:t>
            </a:fld>
            <a:endParaRPr lang="zh-CN" altLang="en-US" dirty="0"/>
          </a:p>
        </p:txBody>
      </p:sp>
      <p:sp>
        <p:nvSpPr>
          <p:cNvPr id="8" name="平行四边形 7"/>
          <p:cNvSpPr/>
          <p:nvPr userDrawn="1"/>
        </p:nvSpPr>
        <p:spPr>
          <a:xfrm flipV="1">
            <a:off x="447676" y="131445"/>
            <a:ext cx="198119" cy="576000"/>
          </a:xfrm>
          <a:prstGeom prst="parallelogram">
            <a:avLst>
              <a:gd name="adj" fmla="val 53557"/>
            </a:avLst>
          </a:prstGeom>
          <a:solidFill>
            <a:schemeClr val="bg1">
              <a:lumMod val="95000"/>
            </a:schemeClr>
          </a:solidFill>
          <a:ln>
            <a:solidFill>
              <a:srgbClr val="31589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046061" y="4894856"/>
            <a:ext cx="10559784" cy="800219"/>
          </a:xfrm>
          <a:prstGeom prst="rect">
            <a:avLst/>
          </a:prstGeom>
        </p:spPr>
        <p:txBody>
          <a:bodyPr wrap="square">
            <a:spAutoFit/>
          </a:bodyPr>
          <a:lstStyle/>
          <a:p>
            <a:r>
              <a:rPr lang="en-US" altLang="zh-CN" sz="2000" b="1" dirty="0">
                <a:solidFill>
                  <a:srgbClr val="345DA6"/>
                </a:solidFill>
                <a:latin typeface="微软雅黑" panose="020B0503020204020204" pitchFamily="34" charset="-122"/>
                <a:ea typeface="微软雅黑" panose="020B0503020204020204" pitchFamily="34" charset="-122"/>
              </a:rPr>
              <a:t>&lt;</a:t>
            </a:r>
            <a:r>
              <a:rPr lang="zh-CN" altLang="en-US" sz="2000" b="1" dirty="0">
                <a:solidFill>
                  <a:srgbClr val="345DA6"/>
                </a:solidFill>
                <a:latin typeface="微软雅黑" panose="020B0503020204020204" pitchFamily="34" charset="-122"/>
                <a:ea typeface="微软雅黑" panose="020B0503020204020204" pitchFamily="34" charset="-122"/>
              </a:rPr>
              <a:t>课题介绍</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进度安排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已完成工作</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后期计划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问题与困难</a:t>
            </a:r>
            <a:r>
              <a:rPr lang="en-US" altLang="zh-CN" sz="2000" b="1" dirty="0">
                <a:solidFill>
                  <a:srgbClr val="345DA6"/>
                </a:solidFill>
                <a:latin typeface="微软雅黑" panose="020B0503020204020204" pitchFamily="34" charset="-122"/>
                <a:ea typeface="微软雅黑" panose="020B0503020204020204" pitchFamily="34" charset="-122"/>
              </a:rPr>
              <a:t>&gt; </a:t>
            </a:r>
            <a:endParaRPr lang="zh-CN" altLang="en-US" sz="2000" b="1" dirty="0">
              <a:solidFill>
                <a:srgbClr val="345DA6"/>
              </a:solidFill>
              <a:latin typeface="微软雅黑" panose="020B0503020204020204" pitchFamily="34" charset="-122"/>
              <a:ea typeface="微软雅黑" panose="020B0503020204020204" pitchFamily="34" charset="-122"/>
            </a:endParaRPr>
          </a:p>
          <a:p>
            <a:endParaRPr lang="zh-CN" altLang="en-US" sz="2600" b="1" dirty="0">
              <a:solidFill>
                <a:srgbClr val="345DA6"/>
              </a:solidFill>
              <a:latin typeface="微软雅黑" panose="020B0503020204020204" pitchFamily="34" charset="-122"/>
              <a:ea typeface="微软雅黑" panose="020B0503020204020204" pitchFamily="34" charset="-122"/>
            </a:endParaRPr>
          </a:p>
        </p:txBody>
      </p:sp>
      <p:sp>
        <p:nvSpPr>
          <p:cNvPr id="13" name="矩形 7"/>
          <p:cNvSpPr>
            <a:spLocks noChangeArrowheads="1"/>
          </p:cNvSpPr>
          <p:nvPr userDrawn="1"/>
        </p:nvSpPr>
        <p:spPr bwMode="auto">
          <a:xfrm>
            <a:off x="4595263" y="1100059"/>
            <a:ext cx="2544286" cy="707886"/>
          </a:xfrm>
          <a:prstGeom prst="rect">
            <a:avLst/>
          </a:prstGeom>
          <a:solidFill>
            <a:schemeClr val="bg1"/>
          </a:solidFill>
          <a:ln>
            <a:noFill/>
          </a:ln>
        </p:spPr>
        <p:txBody>
          <a:bodyPr wrap="none">
            <a:spAutoFit/>
          </a:bodyPr>
          <a:lstStyle>
            <a:lvl1pPr>
              <a:lnSpc>
                <a:spcPct val="90000"/>
              </a:lnSpc>
              <a:spcBef>
                <a:spcPts val="1000"/>
              </a:spcBef>
              <a:buFont typeface="Arial" charset="0"/>
              <a:buChar char="•"/>
              <a:defRPr sz="2800">
                <a:solidFill>
                  <a:schemeClr val="tx1"/>
                </a:solidFill>
                <a:latin typeface="等线" charset="-122"/>
                <a:ea typeface="等线" charset="-122"/>
              </a:defRPr>
            </a:lvl1pPr>
            <a:lvl2pPr marL="742950" indent="-285750">
              <a:lnSpc>
                <a:spcPct val="90000"/>
              </a:lnSpc>
              <a:spcBef>
                <a:spcPts val="500"/>
              </a:spcBef>
              <a:buFont typeface="Arial" charset="0"/>
              <a:buChar char="•"/>
              <a:defRPr sz="2400">
                <a:solidFill>
                  <a:schemeClr val="tx1"/>
                </a:solidFill>
                <a:latin typeface="等线" charset="-122"/>
                <a:ea typeface="等线" charset="-122"/>
              </a:defRPr>
            </a:lvl2pPr>
            <a:lvl3pPr marL="1143000" indent="-228600">
              <a:lnSpc>
                <a:spcPct val="90000"/>
              </a:lnSpc>
              <a:spcBef>
                <a:spcPts val="500"/>
              </a:spcBef>
              <a:buFont typeface="Arial" charset="0"/>
              <a:buChar char="•"/>
              <a:defRPr sz="2000">
                <a:solidFill>
                  <a:schemeClr val="tx1"/>
                </a:solidFill>
                <a:latin typeface="等线" charset="-122"/>
                <a:ea typeface="等线" charset="-122"/>
              </a:defRPr>
            </a:lvl3pPr>
            <a:lvl4pPr marL="1600200" indent="-228600">
              <a:lnSpc>
                <a:spcPct val="90000"/>
              </a:lnSpc>
              <a:spcBef>
                <a:spcPts val="500"/>
              </a:spcBef>
              <a:buFont typeface="Arial" charset="0"/>
              <a:buChar char="•"/>
              <a:defRPr sz="2000">
                <a:solidFill>
                  <a:schemeClr val="tx1"/>
                </a:solidFill>
                <a:latin typeface="等线" charset="-122"/>
                <a:ea typeface="等线" charset="-122"/>
              </a:defRPr>
            </a:lvl4pPr>
            <a:lvl5pPr marL="2057400" indent="-228600">
              <a:lnSpc>
                <a:spcPct val="90000"/>
              </a:lnSpc>
              <a:spcBef>
                <a:spcPts val="500"/>
              </a:spcBef>
              <a:buFont typeface="Arial" charset="0"/>
              <a:buChar char="•"/>
              <a:defRPr sz="2000">
                <a:solidFill>
                  <a:schemeClr val="tx1"/>
                </a:solidFill>
                <a:latin typeface="等线" charset="-122"/>
                <a:ea typeface="等线"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9pPr>
          </a:lstStyle>
          <a:p>
            <a:pPr eaLnBrk="1" hangingPunct="1">
              <a:lnSpc>
                <a:spcPct val="100000"/>
              </a:lnSpc>
              <a:spcBef>
                <a:spcPct val="0"/>
              </a:spcBef>
              <a:buFontTx/>
              <a:buNone/>
            </a:pPr>
            <a:r>
              <a:rPr kumimoji="1" lang="zh-CN" altLang="en-US" sz="4000" b="1" spc="600" dirty="0">
                <a:solidFill>
                  <a:schemeClr val="bg1"/>
                </a:solidFill>
                <a:latin typeface="微软雅黑" charset="-122"/>
                <a:ea typeface="微软雅黑" charset="-122"/>
              </a:rPr>
              <a:t>内容提纲</a:t>
            </a:r>
          </a:p>
        </p:txBody>
      </p:sp>
      <p:sp>
        <p:nvSpPr>
          <p:cNvPr id="3" name="矩形 2"/>
          <p:cNvSpPr/>
          <p:nvPr userDrawn="1"/>
        </p:nvSpPr>
        <p:spPr>
          <a:xfrm>
            <a:off x="0" y="0"/>
            <a:ext cx="1790700" cy="742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userDrawn="1"/>
        </p:nvSpPr>
        <p:spPr>
          <a:xfrm>
            <a:off x="4944338" y="133350"/>
            <a:ext cx="2303324" cy="646331"/>
          </a:xfrm>
          <a:prstGeom prst="rect">
            <a:avLst/>
          </a:prstGeom>
          <a:noFill/>
        </p:spPr>
        <p:txBody>
          <a:bodyPr wrap="square" rtlCol="0">
            <a:spAutoFit/>
          </a:bodyPr>
          <a:lstStyle/>
          <a:p>
            <a:pPr algn="ctr"/>
            <a:r>
              <a:rPr kumimoji="1" lang="zh-CN" altLang="en-US" sz="3600" b="1" dirty="0">
                <a:solidFill>
                  <a:srgbClr val="355EA8"/>
                </a:solidFill>
                <a:latin typeface="微软雅黑" panose="020B0503020204020204" pitchFamily="34" charset="-122"/>
                <a:ea typeface="微软雅黑" panose="020B0503020204020204" pitchFamily="34" charset="-122"/>
                <a:cs typeface="+mn-ea"/>
                <a:sym typeface="+mn-lt"/>
              </a:rPr>
              <a:t>目     录</a:t>
            </a:r>
            <a:endParaRPr lang="zh-CN" altLang="en-US" sz="3600" b="1" dirty="0">
              <a:solidFill>
                <a:srgbClr val="355EA8"/>
              </a:solidFill>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533400" y="1227117"/>
            <a:ext cx="10991850" cy="648000"/>
          </a:xfrm>
          <a:prstGeom prst="rect">
            <a:avLst/>
          </a:prstGeom>
          <a:gradFill flip="none" rotWithShape="1">
            <a:gsLst>
              <a:gs pos="100000">
                <a:schemeClr val="accent5">
                  <a:lumMod val="0"/>
                  <a:lumOff val="100000"/>
                </a:schemeClr>
              </a:gs>
              <a:gs pos="100000">
                <a:schemeClr val="accent5">
                  <a:lumMod val="0"/>
                  <a:lumOff val="100000"/>
                </a:schemeClr>
              </a:gs>
              <a:gs pos="60000">
                <a:srgbClr val="345DA6"/>
              </a:gs>
            </a:gsLst>
            <a:path path="circle">
              <a:fillToRect l="50000" t="-80000" r="50000" b="180000"/>
            </a:path>
            <a:tileRect/>
          </a:gradFill>
        </p:spPr>
        <p:txBody>
          <a:bodyPr wrap="square" rtlCol="0">
            <a:spAutoFit/>
          </a:bodyPr>
          <a:lstStyle/>
          <a:p>
            <a:pPr algn="ct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userDrawn="1"/>
        </p:nvSpPr>
        <p:spPr>
          <a:xfrm>
            <a:off x="2739767" y="1244084"/>
            <a:ext cx="6750566" cy="584775"/>
          </a:xfrm>
          <a:prstGeom prst="rect">
            <a:avLst/>
          </a:prstGeom>
        </p:spPr>
        <p:txBody>
          <a:bodyPr wrap="non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200" b="1" i="0" kern="1200" dirty="0">
                <a:solidFill>
                  <a:schemeClr val="bg1"/>
                </a:solidFill>
                <a:latin typeface="微软雅黑" panose="020B0503020204020204" pitchFamily="34" charset="-122"/>
                <a:ea typeface="微软雅黑" panose="020B0503020204020204" pitchFamily="34" charset="-122"/>
                <a:cs typeface="+mn-cs"/>
              </a:rPr>
              <a:t>电荷选择性表面附近电对流介观模拟</a:t>
            </a:r>
          </a:p>
        </p:txBody>
      </p:sp>
      <p:pic>
        <p:nvPicPr>
          <p:cNvPr id="28" name="图片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86403" y="2936595"/>
            <a:ext cx="1476000" cy="1476000"/>
          </a:xfrm>
          <a:prstGeom prst="rect">
            <a:avLst/>
          </a:prstGeom>
          <a:solidFill>
            <a:srgbClr val="345DA6"/>
          </a:solidFill>
        </p:spPr>
      </p:pic>
      <p:pic>
        <p:nvPicPr>
          <p:cNvPr id="30" name="图片 2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06289" y="2936595"/>
            <a:ext cx="1476000" cy="1476000"/>
          </a:xfrm>
          <a:prstGeom prst="rect">
            <a:avLst/>
          </a:prstGeom>
          <a:solidFill>
            <a:srgbClr val="345DA6"/>
          </a:solidFill>
        </p:spPr>
      </p:pic>
      <p:pic>
        <p:nvPicPr>
          <p:cNvPr id="33" name="图片 3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46061" y="2936595"/>
            <a:ext cx="1476000" cy="1476000"/>
          </a:xfrm>
          <a:prstGeom prst="rect">
            <a:avLst/>
          </a:prstGeom>
          <a:solidFill>
            <a:srgbClr val="345DA6"/>
          </a:solidFill>
        </p:spPr>
      </p:pic>
      <p:pic>
        <p:nvPicPr>
          <p:cNvPr id="19" name="图片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226175" y="2936595"/>
            <a:ext cx="1476000" cy="1476000"/>
          </a:xfrm>
          <a:prstGeom prst="rect">
            <a:avLst/>
          </a:prstGeom>
          <a:solidFill>
            <a:srgbClr val="345DA6"/>
          </a:solidFill>
        </p:spPr>
      </p:pic>
      <p:cxnSp>
        <p:nvCxnSpPr>
          <p:cNvPr id="20" name="直接连接符 19">
            <a:extLst>
              <a:ext uri="{FF2B5EF4-FFF2-40B4-BE49-F238E27FC236}">
                <a16:creationId xmlns:a16="http://schemas.microsoft.com/office/drawing/2014/main" id="{ADECA1BE-8C31-45CA-A750-6D21041E0C53}"/>
              </a:ext>
            </a:extLst>
          </p:cNvPr>
          <p:cNvCxnSpPr/>
          <p:nvPr userDrawn="1"/>
        </p:nvCxnSpPr>
        <p:spPr>
          <a:xfrm>
            <a:off x="0" y="779681"/>
            <a:ext cx="11520000" cy="0"/>
          </a:xfrm>
          <a:prstGeom prst="line">
            <a:avLst/>
          </a:prstGeom>
          <a:ln w="28575">
            <a:solidFill>
              <a:srgbClr val="4C79A2"/>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4A7D93C-CA44-4042-9CBF-42A846CC251E}"/>
              </a:ext>
            </a:extLst>
          </p:cNvPr>
          <p:cNvPicPr>
            <a:picLocks noChangeAspect="1"/>
          </p:cNvPicPr>
          <p:nvPr userDrawn="1"/>
        </p:nvPicPr>
        <p:blipFill>
          <a:blip r:embed="rId7">
            <a:lum bright="70000" contrast="-70000"/>
            <a:extLst>
              <a:ext uri="{28A0092B-C50C-407E-A947-70E740481C1C}">
                <a14:useLocalDpi xmlns:a14="http://schemas.microsoft.com/office/drawing/2010/main" val="0"/>
              </a:ext>
            </a:extLst>
          </a:blip>
          <a:stretch>
            <a:fillRect/>
          </a:stretch>
        </p:blipFill>
        <p:spPr>
          <a:xfrm rot="10800000" flipV="1">
            <a:off x="9766517" y="2936596"/>
            <a:ext cx="1476000" cy="1476000"/>
          </a:xfrm>
          <a:prstGeom prst="rect">
            <a:avLst/>
          </a:prstGeom>
          <a:solidFill>
            <a:srgbClr val="345DA6"/>
          </a:solidFill>
        </p:spPr>
      </p:pic>
    </p:spTree>
    <p:extLst>
      <p:ext uri="{BB962C8B-B14F-4D97-AF65-F5344CB8AC3E}">
        <p14:creationId xmlns:p14="http://schemas.microsoft.com/office/powerpoint/2010/main" val="308162089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grpSp>
        <p:nvGrpSpPr>
          <p:cNvPr id="7" name="组合 6"/>
          <p:cNvGrpSpPr/>
          <p:nvPr userDrawn="1"/>
        </p:nvGrpSpPr>
        <p:grpSpPr>
          <a:xfrm>
            <a:off x="2507408" y="868943"/>
            <a:ext cx="7177183" cy="5580000"/>
            <a:chOff x="2507408" y="868943"/>
            <a:chExt cx="7177183" cy="5580000"/>
          </a:xfrm>
        </p:grpSpPr>
        <p:pic>
          <p:nvPicPr>
            <p:cNvPr id="16" name="图片 15"/>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41" b="5459"/>
            <a:stretch/>
          </p:blipFill>
          <p:spPr>
            <a:xfrm>
              <a:off x="2507408" y="868943"/>
              <a:ext cx="7177183" cy="5580000"/>
            </a:xfrm>
            <a:prstGeom prst="rect">
              <a:avLst/>
            </a:prstGeom>
          </p:spPr>
        </p:pic>
        <p:sp>
          <p:nvSpPr>
            <p:cNvPr id="2" name="矩形 1"/>
            <p:cNvSpPr/>
            <p:nvPr userDrawn="1"/>
          </p:nvSpPr>
          <p:spPr>
            <a:xfrm>
              <a:off x="2571750" y="971550"/>
              <a:ext cx="6800850" cy="54673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日期占位符 3"/>
          <p:cNvSpPr>
            <a:spLocks noGrp="1"/>
          </p:cNvSpPr>
          <p:nvPr>
            <p:ph type="dt" sz="half" idx="10"/>
          </p:nvPr>
        </p:nvSpPr>
        <p:spPr/>
        <p:txBody>
          <a:bodyPr/>
          <a:lstStyle>
            <a:lvl1pPr>
              <a:defRPr i="0"/>
            </a:lvl1pPr>
          </a:lstStyle>
          <a:p>
            <a:fld id="{DDCFD1F8-9187-4C1B-ABB1-F604EFA318A8}" type="datetime1">
              <a:rPr lang="zh-CN" altLang="en-US" smtClean="0"/>
              <a:t>2021/4/21</a:t>
            </a:fld>
            <a:endParaRPr lang="zh-CN" altLang="en-US" dirty="0"/>
          </a:p>
        </p:txBody>
      </p:sp>
      <p:sp>
        <p:nvSpPr>
          <p:cNvPr id="5" name="页脚占位符 4"/>
          <p:cNvSpPr>
            <a:spLocks noGrp="1"/>
          </p:cNvSpPr>
          <p:nvPr>
            <p:ph type="ftr" sz="quarter" idx="11"/>
          </p:nvPr>
        </p:nvSpPr>
        <p:spPr/>
        <p:txBody>
          <a:bodyPr/>
          <a:lstStyle/>
          <a:p>
            <a:r>
              <a:rPr lang="en-US" altLang="zh-CN">
                <a:solidFill>
                  <a:srgbClr val="335CA4"/>
                </a:solidFill>
                <a:latin typeface="微软雅黑" panose="020B0503020204020204" pitchFamily="34" charset="-122"/>
                <a:ea typeface="微软雅黑" panose="020B0503020204020204" pitchFamily="34" charset="-122"/>
              </a:rPr>
              <a:t>-- </a:t>
            </a:r>
            <a:r>
              <a:rPr lang="zh-CN" altLang="en-US">
                <a:solidFill>
                  <a:srgbClr val="335CA4"/>
                </a:solidFill>
                <a:latin typeface="微软雅黑" panose="020B0503020204020204" pitchFamily="34" charset="-122"/>
                <a:ea typeface="微软雅黑" panose="020B0503020204020204" pitchFamily="34" charset="-122"/>
              </a:rPr>
              <a:t>第十一届全国流体力学学术会议</a:t>
            </a:r>
            <a:r>
              <a:rPr lang="en-US" altLang="zh-CN">
                <a:solidFill>
                  <a:srgbClr val="335CA4"/>
                </a:solidFill>
                <a:latin typeface="微软雅黑" panose="020B0503020204020204" pitchFamily="34" charset="-122"/>
                <a:ea typeface="微软雅黑" panose="020B0503020204020204" pitchFamily="34" charset="-122"/>
              </a:rPr>
              <a:t>--</a:t>
            </a:r>
            <a:endParaRPr lang="zh-CN" altLang="en-US" dirty="0">
              <a:solidFill>
                <a:srgbClr val="335CA4"/>
              </a:solidFill>
              <a:latin typeface="微软雅黑" panose="020B0503020204020204" pitchFamily="34" charset="-122"/>
              <a:ea typeface="微软雅黑" panose="020B0503020204020204" pitchFamily="34" charset="-122"/>
            </a:endParaRPr>
          </a:p>
        </p:txBody>
      </p:sp>
      <p:sp>
        <p:nvSpPr>
          <p:cNvPr id="8" name="平行四边形 7"/>
          <p:cNvSpPr/>
          <p:nvPr userDrawn="1"/>
        </p:nvSpPr>
        <p:spPr>
          <a:xfrm flipV="1">
            <a:off x="447676" y="131445"/>
            <a:ext cx="198119" cy="576000"/>
          </a:xfrm>
          <a:prstGeom prst="parallelogram">
            <a:avLst>
              <a:gd name="adj" fmla="val 53557"/>
            </a:avLst>
          </a:prstGeom>
          <a:solidFill>
            <a:schemeClr val="bg1">
              <a:lumMod val="95000"/>
            </a:schemeClr>
          </a:solidFill>
          <a:ln>
            <a:solidFill>
              <a:srgbClr val="31589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7"/>
          <p:cNvSpPr>
            <a:spLocks noChangeArrowheads="1"/>
          </p:cNvSpPr>
          <p:nvPr userDrawn="1"/>
        </p:nvSpPr>
        <p:spPr bwMode="auto">
          <a:xfrm>
            <a:off x="4595263" y="1100059"/>
            <a:ext cx="2544286" cy="707886"/>
          </a:xfrm>
          <a:prstGeom prst="rect">
            <a:avLst/>
          </a:prstGeom>
          <a:solidFill>
            <a:schemeClr val="bg1"/>
          </a:solidFill>
          <a:ln>
            <a:noFill/>
          </a:ln>
        </p:spPr>
        <p:txBody>
          <a:bodyPr wrap="none">
            <a:spAutoFit/>
          </a:bodyPr>
          <a:lstStyle>
            <a:lvl1pPr>
              <a:lnSpc>
                <a:spcPct val="90000"/>
              </a:lnSpc>
              <a:spcBef>
                <a:spcPts val="1000"/>
              </a:spcBef>
              <a:buFont typeface="Arial" charset="0"/>
              <a:buChar char="•"/>
              <a:defRPr sz="2800">
                <a:solidFill>
                  <a:schemeClr val="tx1"/>
                </a:solidFill>
                <a:latin typeface="等线" charset="-122"/>
                <a:ea typeface="等线" charset="-122"/>
              </a:defRPr>
            </a:lvl1pPr>
            <a:lvl2pPr marL="742950" indent="-285750">
              <a:lnSpc>
                <a:spcPct val="90000"/>
              </a:lnSpc>
              <a:spcBef>
                <a:spcPts val="500"/>
              </a:spcBef>
              <a:buFont typeface="Arial" charset="0"/>
              <a:buChar char="•"/>
              <a:defRPr sz="2400">
                <a:solidFill>
                  <a:schemeClr val="tx1"/>
                </a:solidFill>
                <a:latin typeface="等线" charset="-122"/>
                <a:ea typeface="等线" charset="-122"/>
              </a:defRPr>
            </a:lvl2pPr>
            <a:lvl3pPr marL="1143000" indent="-228600">
              <a:lnSpc>
                <a:spcPct val="90000"/>
              </a:lnSpc>
              <a:spcBef>
                <a:spcPts val="500"/>
              </a:spcBef>
              <a:buFont typeface="Arial" charset="0"/>
              <a:buChar char="•"/>
              <a:defRPr sz="2000">
                <a:solidFill>
                  <a:schemeClr val="tx1"/>
                </a:solidFill>
                <a:latin typeface="等线" charset="-122"/>
                <a:ea typeface="等线" charset="-122"/>
              </a:defRPr>
            </a:lvl3pPr>
            <a:lvl4pPr marL="1600200" indent="-228600">
              <a:lnSpc>
                <a:spcPct val="90000"/>
              </a:lnSpc>
              <a:spcBef>
                <a:spcPts val="500"/>
              </a:spcBef>
              <a:buFont typeface="Arial" charset="0"/>
              <a:buChar char="•"/>
              <a:defRPr sz="2000">
                <a:solidFill>
                  <a:schemeClr val="tx1"/>
                </a:solidFill>
                <a:latin typeface="等线" charset="-122"/>
                <a:ea typeface="等线" charset="-122"/>
              </a:defRPr>
            </a:lvl4pPr>
            <a:lvl5pPr marL="2057400" indent="-228600">
              <a:lnSpc>
                <a:spcPct val="90000"/>
              </a:lnSpc>
              <a:spcBef>
                <a:spcPts val="500"/>
              </a:spcBef>
              <a:buFont typeface="Arial" charset="0"/>
              <a:buChar char="•"/>
              <a:defRPr sz="2000">
                <a:solidFill>
                  <a:schemeClr val="tx1"/>
                </a:solidFill>
                <a:latin typeface="等线" charset="-122"/>
                <a:ea typeface="等线"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9pPr>
          </a:lstStyle>
          <a:p>
            <a:pPr eaLnBrk="1" hangingPunct="1">
              <a:lnSpc>
                <a:spcPct val="100000"/>
              </a:lnSpc>
              <a:spcBef>
                <a:spcPct val="0"/>
              </a:spcBef>
              <a:buFontTx/>
              <a:buNone/>
            </a:pPr>
            <a:r>
              <a:rPr kumimoji="1" lang="zh-CN" altLang="en-US" sz="4000" b="1" spc="600" dirty="0">
                <a:solidFill>
                  <a:schemeClr val="bg1"/>
                </a:solidFill>
                <a:latin typeface="微软雅黑" charset="-122"/>
                <a:ea typeface="微软雅黑" charset="-122"/>
              </a:rPr>
              <a:t>内容提纲</a:t>
            </a:r>
          </a:p>
        </p:txBody>
      </p:sp>
      <p:sp>
        <p:nvSpPr>
          <p:cNvPr id="3" name="矩形 2"/>
          <p:cNvSpPr/>
          <p:nvPr userDrawn="1"/>
        </p:nvSpPr>
        <p:spPr>
          <a:xfrm>
            <a:off x="0" y="0"/>
            <a:ext cx="1790700" cy="742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userDrawn="1"/>
        </p:nvSpPr>
        <p:spPr>
          <a:xfrm>
            <a:off x="4820513" y="108597"/>
            <a:ext cx="2303324" cy="646331"/>
          </a:xfrm>
          <a:prstGeom prst="rect">
            <a:avLst/>
          </a:prstGeom>
          <a:noFill/>
        </p:spPr>
        <p:txBody>
          <a:bodyPr wrap="square" rtlCol="0">
            <a:spAutoFit/>
          </a:bodyPr>
          <a:lstStyle/>
          <a:p>
            <a:pPr algn="ctr"/>
            <a:r>
              <a:rPr kumimoji="1" lang="zh-CN" altLang="en-US" sz="3600" b="1" dirty="0">
                <a:solidFill>
                  <a:srgbClr val="355EA8"/>
                </a:solidFill>
                <a:latin typeface="微软雅黑" panose="020B0503020204020204" pitchFamily="34" charset="-122"/>
                <a:ea typeface="微软雅黑" panose="020B0503020204020204" pitchFamily="34" charset="-122"/>
                <a:cs typeface="+mn-ea"/>
                <a:sym typeface="+mn-lt"/>
              </a:rPr>
              <a:t>目     录</a:t>
            </a:r>
            <a:endParaRPr lang="zh-CN" altLang="en-US" sz="3600" b="1" dirty="0">
              <a:solidFill>
                <a:srgbClr val="355EA8"/>
              </a:solidFill>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533400" y="1227117"/>
            <a:ext cx="10991850" cy="648000"/>
          </a:xfrm>
          <a:prstGeom prst="rect">
            <a:avLst/>
          </a:prstGeom>
          <a:gradFill flip="none" rotWithShape="1">
            <a:gsLst>
              <a:gs pos="100000">
                <a:schemeClr val="accent5">
                  <a:lumMod val="0"/>
                  <a:lumOff val="100000"/>
                </a:schemeClr>
              </a:gs>
              <a:gs pos="100000">
                <a:schemeClr val="accent5">
                  <a:lumMod val="0"/>
                  <a:lumOff val="100000"/>
                </a:schemeClr>
              </a:gs>
              <a:gs pos="60000">
                <a:srgbClr val="345DA6"/>
              </a:gs>
            </a:gsLst>
            <a:path path="circle">
              <a:fillToRect l="50000" t="-80000" r="50000" b="180000"/>
            </a:path>
            <a:tileRect/>
          </a:gradFill>
        </p:spPr>
        <p:txBody>
          <a:bodyPr wrap="square" rtlCol="0">
            <a:spAutoFit/>
          </a:bodyPr>
          <a:lstStyle/>
          <a:p>
            <a:pPr algn="ct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userDrawn="1"/>
        </p:nvSpPr>
        <p:spPr>
          <a:xfrm>
            <a:off x="3153346" y="1244084"/>
            <a:ext cx="5923416" cy="584775"/>
          </a:xfrm>
          <a:prstGeom prst="rect">
            <a:avLst/>
          </a:prstGeom>
        </p:spPr>
        <p:txBody>
          <a:bodyPr wrap="non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3200" b="1" i="0" kern="1200" dirty="0">
                <a:solidFill>
                  <a:schemeClr val="bg1"/>
                </a:solidFill>
                <a:latin typeface="微软雅黑" panose="020B0503020204020204" pitchFamily="34" charset="-122"/>
                <a:ea typeface="微软雅黑" panose="020B0503020204020204" pitchFamily="34" charset="-122"/>
                <a:cs typeface="+mn-cs"/>
              </a:rPr>
              <a:t>XXXXXXXXXXXXXXXXXXXX</a:t>
            </a:r>
            <a:endParaRPr lang="zh-CN" altLang="en-US" sz="3200" b="1" i="0" kern="1200" dirty="0">
              <a:solidFill>
                <a:schemeClr val="bg1"/>
              </a:solidFill>
              <a:latin typeface="微软雅黑" panose="020B0503020204020204" pitchFamily="34" charset="-122"/>
              <a:ea typeface="微软雅黑" panose="020B0503020204020204" pitchFamily="34" charset="-122"/>
              <a:cs typeface="+mn-cs"/>
            </a:endParaRPr>
          </a:p>
        </p:txBody>
      </p:sp>
      <p:cxnSp>
        <p:nvCxnSpPr>
          <p:cNvPr id="20" name="直接连接符 19">
            <a:extLst>
              <a:ext uri="{FF2B5EF4-FFF2-40B4-BE49-F238E27FC236}">
                <a16:creationId xmlns:a16="http://schemas.microsoft.com/office/drawing/2014/main" id="{ADECA1BE-8C31-45CA-A750-6D21041E0C53}"/>
              </a:ext>
            </a:extLst>
          </p:cNvPr>
          <p:cNvCxnSpPr/>
          <p:nvPr userDrawn="1"/>
        </p:nvCxnSpPr>
        <p:spPr>
          <a:xfrm>
            <a:off x="0" y="779681"/>
            <a:ext cx="11520000" cy="0"/>
          </a:xfrm>
          <a:prstGeom prst="line">
            <a:avLst/>
          </a:prstGeom>
          <a:ln w="28575">
            <a:solidFill>
              <a:srgbClr val="4C79A2"/>
            </a:solidFill>
          </a:ln>
        </p:spPr>
        <p:style>
          <a:lnRef idx="1">
            <a:schemeClr val="accent1"/>
          </a:lnRef>
          <a:fillRef idx="0">
            <a:schemeClr val="accent1"/>
          </a:fillRef>
          <a:effectRef idx="0">
            <a:schemeClr val="accent1"/>
          </a:effectRef>
          <a:fontRef idx="minor">
            <a:schemeClr val="tx1"/>
          </a:fontRef>
        </p:style>
      </p:cxnSp>
      <p:sp>
        <p:nvSpPr>
          <p:cNvPr id="25" name="灯片编号占位符 5">
            <a:extLst>
              <a:ext uri="{FF2B5EF4-FFF2-40B4-BE49-F238E27FC236}">
                <a16:creationId xmlns:a16="http://schemas.microsoft.com/office/drawing/2014/main" id="{DE6B153C-32A3-4BCA-9D4D-653D569D83E7}"/>
              </a:ext>
            </a:extLst>
          </p:cNvPr>
          <p:cNvSpPr>
            <a:spLocks noGrp="1"/>
          </p:cNvSpPr>
          <p:nvPr>
            <p:ph type="sldNum" sz="quarter" idx="12"/>
          </p:nvPr>
        </p:nvSpPr>
        <p:spPr>
          <a:xfrm>
            <a:off x="9448800" y="6492875"/>
            <a:ext cx="2743200" cy="365125"/>
          </a:xfrm>
        </p:spPr>
        <p:txBody>
          <a:bodyPr/>
          <a:lstStyle>
            <a:lvl1pPr>
              <a:defRPr i="0"/>
            </a:lvl1pPr>
          </a:lstStyle>
          <a:p>
            <a:fld id="{9EE45F31-9B24-467D-98E6-6E7F86CBA6DD}" type="slidenum">
              <a:rPr lang="zh-CN" altLang="en-US" smtClean="0"/>
              <a:pPr/>
              <a:t>‹#›</a:t>
            </a:fld>
            <a:endParaRPr lang="zh-CN" altLang="en-US" dirty="0"/>
          </a:p>
        </p:txBody>
      </p:sp>
    </p:spTree>
    <p:extLst>
      <p:ext uri="{BB962C8B-B14F-4D97-AF65-F5344CB8AC3E}">
        <p14:creationId xmlns:p14="http://schemas.microsoft.com/office/powerpoint/2010/main" val="408148877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6BE02B4-65D6-4B3A-944F-533D25ADF2B8}"/>
              </a:ext>
            </a:extLst>
          </p:cNvPr>
          <p:cNvSpPr/>
          <p:nvPr userDrawn="1"/>
        </p:nvSpPr>
        <p:spPr>
          <a:xfrm>
            <a:off x="13335" y="5420485"/>
            <a:ext cx="12192000" cy="10902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20FE563-F7AF-49F5-9B55-87C15E5E0CAD}"/>
              </a:ext>
            </a:extLst>
          </p:cNvPr>
          <p:cNvGrpSpPr/>
          <p:nvPr userDrawn="1"/>
        </p:nvGrpSpPr>
        <p:grpSpPr>
          <a:xfrm>
            <a:off x="0" y="0"/>
            <a:ext cx="12192000" cy="545123"/>
            <a:chOff x="0" y="0"/>
            <a:chExt cx="9144000" cy="594000"/>
          </a:xfrm>
        </p:grpSpPr>
        <p:sp>
          <p:nvSpPr>
            <p:cNvPr id="16" name="矩形 15">
              <a:extLst>
                <a:ext uri="{FF2B5EF4-FFF2-40B4-BE49-F238E27FC236}">
                  <a16:creationId xmlns:a16="http://schemas.microsoft.com/office/drawing/2014/main" id="{073A7867-C6F3-4488-BF9B-DDC6870C1FE2}"/>
                </a:ext>
              </a:extLst>
            </p:cNvPr>
            <p:cNvSpPr/>
            <p:nvPr userDrawn="1"/>
          </p:nvSpPr>
          <p:spPr>
            <a:xfrm>
              <a:off x="0" y="0"/>
              <a:ext cx="9144000" cy="594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160"/>
            </a:p>
          </p:txBody>
        </p:sp>
        <p:cxnSp>
          <p:nvCxnSpPr>
            <p:cNvPr id="18" name="直接连接符 17">
              <a:extLst>
                <a:ext uri="{FF2B5EF4-FFF2-40B4-BE49-F238E27FC236}">
                  <a16:creationId xmlns:a16="http://schemas.microsoft.com/office/drawing/2014/main" id="{81C8C3F0-0A4F-402E-AFEA-C8AC417620BF}"/>
                </a:ext>
              </a:extLst>
            </p:cNvPr>
            <p:cNvCxnSpPr>
              <a:cxnSpLocks/>
            </p:cNvCxnSpPr>
            <p:nvPr userDrawn="1"/>
          </p:nvCxnSpPr>
          <p:spPr>
            <a:xfrm>
              <a:off x="622608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0D867F5-9A52-4D6A-99C1-8F102D3463DF}"/>
                </a:ext>
              </a:extLst>
            </p:cNvPr>
            <p:cNvSpPr/>
            <p:nvPr userDrawn="1"/>
          </p:nvSpPr>
          <p:spPr>
            <a:xfrm>
              <a:off x="2423888" y="0"/>
              <a:ext cx="1249501" cy="594000"/>
            </a:xfrm>
            <a:prstGeom prst="rect">
              <a:avLst/>
            </a:prstGeom>
            <a:solidFill>
              <a:srgbClr val="2E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bg1"/>
                </a:solidFill>
              </a:endParaRPr>
            </a:p>
          </p:txBody>
        </p:sp>
        <p:cxnSp>
          <p:nvCxnSpPr>
            <p:cNvPr id="20" name="直接连接符 19">
              <a:extLst>
                <a:ext uri="{FF2B5EF4-FFF2-40B4-BE49-F238E27FC236}">
                  <a16:creationId xmlns:a16="http://schemas.microsoft.com/office/drawing/2014/main" id="{E86CF806-5AA4-4DC7-8272-9666B6F050DB}"/>
                </a:ext>
              </a:extLst>
            </p:cNvPr>
            <p:cNvCxnSpPr>
              <a:cxnSpLocks/>
            </p:cNvCxnSpPr>
            <p:nvPr userDrawn="1"/>
          </p:nvCxnSpPr>
          <p:spPr>
            <a:xfrm>
              <a:off x="75024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66656F14-5CFE-4EC7-AA23-5C7ECDBF1817}"/>
                </a:ext>
              </a:extLst>
            </p:cNvPr>
            <p:cNvSpPr txBox="1"/>
            <p:nvPr userDrawn="1"/>
          </p:nvSpPr>
          <p:spPr>
            <a:xfrm>
              <a:off x="2531212" y="161928"/>
              <a:ext cx="1008000" cy="313983"/>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课题介绍</a:t>
              </a:r>
            </a:p>
          </p:txBody>
        </p:sp>
        <p:sp>
          <p:nvSpPr>
            <p:cNvPr id="22" name="TextBox 7">
              <a:extLst>
                <a:ext uri="{FF2B5EF4-FFF2-40B4-BE49-F238E27FC236}">
                  <a16:creationId xmlns:a16="http://schemas.microsoft.com/office/drawing/2014/main" id="{6E43BD2F-C404-4FE8-A02B-82E88213EFF3}"/>
                </a:ext>
              </a:extLst>
            </p:cNvPr>
            <p:cNvSpPr txBox="1"/>
            <p:nvPr userDrawn="1"/>
          </p:nvSpPr>
          <p:spPr>
            <a:xfrm>
              <a:off x="38075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进度安排</a:t>
              </a:r>
            </a:p>
          </p:txBody>
        </p:sp>
        <p:sp>
          <p:nvSpPr>
            <p:cNvPr id="23" name="TextBox 9">
              <a:extLst>
                <a:ext uri="{FF2B5EF4-FFF2-40B4-BE49-F238E27FC236}">
                  <a16:creationId xmlns:a16="http://schemas.microsoft.com/office/drawing/2014/main" id="{AA190161-3B5E-413D-A372-02EE5E4C306A}"/>
                </a:ext>
              </a:extLst>
            </p:cNvPr>
            <p:cNvSpPr txBox="1"/>
            <p:nvPr userDrawn="1"/>
          </p:nvSpPr>
          <p:spPr>
            <a:xfrm>
              <a:off x="5083912"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已完成工作</a:t>
              </a:r>
            </a:p>
          </p:txBody>
        </p:sp>
        <p:sp>
          <p:nvSpPr>
            <p:cNvPr id="24" name="TextBox 10">
              <a:extLst>
                <a:ext uri="{FF2B5EF4-FFF2-40B4-BE49-F238E27FC236}">
                  <a16:creationId xmlns:a16="http://schemas.microsoft.com/office/drawing/2014/main" id="{86F310AC-27C5-4E4C-BD0C-EEFA4444070F}"/>
                </a:ext>
              </a:extLst>
            </p:cNvPr>
            <p:cNvSpPr txBox="1"/>
            <p:nvPr userDrawn="1"/>
          </p:nvSpPr>
          <p:spPr>
            <a:xfrm>
              <a:off x="63602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后期安排</a:t>
              </a:r>
            </a:p>
          </p:txBody>
        </p:sp>
        <p:sp>
          <p:nvSpPr>
            <p:cNvPr id="25" name="TextBox 11">
              <a:extLst>
                <a:ext uri="{FF2B5EF4-FFF2-40B4-BE49-F238E27FC236}">
                  <a16:creationId xmlns:a16="http://schemas.microsoft.com/office/drawing/2014/main" id="{64343329-FB76-4BE6-97B7-596707C0F762}"/>
                </a:ext>
              </a:extLst>
            </p:cNvPr>
            <p:cNvSpPr txBox="1"/>
            <p:nvPr userDrawn="1"/>
          </p:nvSpPr>
          <p:spPr>
            <a:xfrm>
              <a:off x="7636613"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问题与困难</a:t>
              </a:r>
            </a:p>
          </p:txBody>
        </p:sp>
        <p:cxnSp>
          <p:nvCxnSpPr>
            <p:cNvPr id="26" name="直接连接符 25">
              <a:extLst>
                <a:ext uri="{FF2B5EF4-FFF2-40B4-BE49-F238E27FC236}">
                  <a16:creationId xmlns:a16="http://schemas.microsoft.com/office/drawing/2014/main" id="{F2341823-20A1-4B1C-806A-806D31922E52}"/>
                </a:ext>
              </a:extLst>
            </p:cNvPr>
            <p:cNvCxnSpPr>
              <a:cxnSpLocks/>
            </p:cNvCxnSpPr>
            <p:nvPr userDrawn="1"/>
          </p:nvCxnSpPr>
          <p:spPr>
            <a:xfrm>
              <a:off x="49497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D608216F-2B6B-4DBA-B8EE-6DF301EE31AE}"/>
                </a:ext>
              </a:extLst>
            </p:cNvPr>
            <p:cNvGrpSpPr/>
            <p:nvPr userDrawn="1"/>
          </p:nvGrpSpPr>
          <p:grpSpPr>
            <a:xfrm>
              <a:off x="386412" y="0"/>
              <a:ext cx="1665673" cy="557768"/>
              <a:chOff x="386412" y="0"/>
              <a:chExt cx="1665673" cy="557768"/>
            </a:xfrm>
          </p:grpSpPr>
          <p:pic>
            <p:nvPicPr>
              <p:cNvPr id="28" name="图片 27">
                <a:extLst>
                  <a:ext uri="{FF2B5EF4-FFF2-40B4-BE49-F238E27FC236}">
                    <a16:creationId xmlns:a16="http://schemas.microsoft.com/office/drawing/2014/main" id="{1FF1ECE4-825B-4436-A140-3490B5A88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412" y="0"/>
                <a:ext cx="437866" cy="515222"/>
              </a:xfrm>
              <a:prstGeom prst="rect">
                <a:avLst/>
              </a:prstGeom>
            </p:spPr>
          </p:pic>
          <p:pic>
            <p:nvPicPr>
              <p:cNvPr id="29" name="图片 28">
                <a:extLst>
                  <a:ext uri="{FF2B5EF4-FFF2-40B4-BE49-F238E27FC236}">
                    <a16:creationId xmlns:a16="http://schemas.microsoft.com/office/drawing/2014/main" id="{F7803A47-2330-485C-A005-5DA3CFE418AE}"/>
                  </a:ext>
                </a:extLst>
              </p:cNvPr>
              <p:cNvPicPr>
                <a:picLocks noChangeAspect="1"/>
              </p:cNvPicPr>
              <p:nvPr userDrawn="1"/>
            </p:nvPicPr>
            <p:blipFill rotWithShape="1">
              <a:blip r:embed="rId3">
                <a:biLevel thresh="75000"/>
              </a:blip>
              <a:srcRect l="22435"/>
              <a:stretch>
                <a:fillRect/>
              </a:stretch>
            </p:blipFill>
            <p:spPr>
              <a:xfrm>
                <a:off x="787975" y="33688"/>
                <a:ext cx="1264110" cy="524080"/>
              </a:xfrm>
              <a:prstGeom prst="rect">
                <a:avLst/>
              </a:prstGeom>
            </p:spPr>
          </p:pic>
        </p:grpSp>
      </p:grpSp>
      <p:cxnSp>
        <p:nvCxnSpPr>
          <p:cNvPr id="33" name="直接连接符 32">
            <a:extLst>
              <a:ext uri="{FF2B5EF4-FFF2-40B4-BE49-F238E27FC236}">
                <a16:creationId xmlns:a16="http://schemas.microsoft.com/office/drawing/2014/main" id="{F8E22259-F64B-42DA-8583-0404641D86A5}"/>
              </a:ext>
            </a:extLst>
          </p:cNvPr>
          <p:cNvCxnSpPr/>
          <p:nvPr userDrawn="1"/>
        </p:nvCxnSpPr>
        <p:spPr>
          <a:xfrm>
            <a:off x="305518" y="1170129"/>
            <a:ext cx="172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BFA27FFE-5F3E-4908-8304-5E8AE82AC527}"/>
              </a:ext>
            </a:extLst>
          </p:cNvPr>
          <p:cNvSpPr>
            <a:spLocks noGrp="1"/>
          </p:cNvSpPr>
          <p:nvPr>
            <p:ph type="body" sz="quarter" idx="10"/>
          </p:nvPr>
        </p:nvSpPr>
        <p:spPr>
          <a:xfrm>
            <a:off x="84881" y="683107"/>
            <a:ext cx="2740025" cy="545123"/>
          </a:xfrm>
          <a:prstGeom prst="rect">
            <a:avLst/>
          </a:prstGeom>
        </p:spPr>
        <p:txBody>
          <a:bodyPr/>
          <a:lstStyle>
            <a:lvl1pPr marL="228600" indent="-228600">
              <a:buFont typeface="Wingdings" panose="05000000000000000000" pitchFamily="2" charset="2"/>
              <a:buChar char="p"/>
              <a:defRPr sz="2400">
                <a:latin typeface="微软雅黑" panose="020B0503020204020204" pitchFamily="34" charset="-122"/>
                <a:ea typeface="微软雅黑" panose="020B0503020204020204" pitchFamily="34" charset="-122"/>
              </a:defRPr>
            </a:lvl1pPr>
          </a:lstStyle>
          <a:p>
            <a:pPr lvl="0"/>
            <a:r>
              <a:rPr lang="zh-CN" altLang="en-US" dirty="0"/>
              <a:t>单击此处编辑</a:t>
            </a:r>
          </a:p>
        </p:txBody>
      </p:sp>
    </p:spTree>
    <p:extLst>
      <p:ext uri="{BB962C8B-B14F-4D97-AF65-F5344CB8AC3E}">
        <p14:creationId xmlns:p14="http://schemas.microsoft.com/office/powerpoint/2010/main" val="341090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20FE563-F7AF-49F5-9B55-87C15E5E0CAD}"/>
              </a:ext>
            </a:extLst>
          </p:cNvPr>
          <p:cNvGrpSpPr/>
          <p:nvPr userDrawn="1"/>
        </p:nvGrpSpPr>
        <p:grpSpPr>
          <a:xfrm>
            <a:off x="0" y="0"/>
            <a:ext cx="12192000" cy="545123"/>
            <a:chOff x="0" y="0"/>
            <a:chExt cx="9144000" cy="594000"/>
          </a:xfrm>
        </p:grpSpPr>
        <p:sp>
          <p:nvSpPr>
            <p:cNvPr id="16" name="矩形 15">
              <a:extLst>
                <a:ext uri="{FF2B5EF4-FFF2-40B4-BE49-F238E27FC236}">
                  <a16:creationId xmlns:a16="http://schemas.microsoft.com/office/drawing/2014/main" id="{073A7867-C6F3-4488-BF9B-DDC6870C1FE2}"/>
                </a:ext>
              </a:extLst>
            </p:cNvPr>
            <p:cNvSpPr/>
            <p:nvPr userDrawn="1"/>
          </p:nvSpPr>
          <p:spPr>
            <a:xfrm>
              <a:off x="0" y="0"/>
              <a:ext cx="9144000" cy="594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160"/>
            </a:p>
          </p:txBody>
        </p:sp>
        <p:cxnSp>
          <p:nvCxnSpPr>
            <p:cNvPr id="18" name="直接连接符 17">
              <a:extLst>
                <a:ext uri="{FF2B5EF4-FFF2-40B4-BE49-F238E27FC236}">
                  <a16:creationId xmlns:a16="http://schemas.microsoft.com/office/drawing/2014/main" id="{81C8C3F0-0A4F-402E-AFEA-C8AC417620BF}"/>
                </a:ext>
              </a:extLst>
            </p:cNvPr>
            <p:cNvCxnSpPr>
              <a:cxnSpLocks/>
            </p:cNvCxnSpPr>
            <p:nvPr userDrawn="1"/>
          </p:nvCxnSpPr>
          <p:spPr>
            <a:xfrm>
              <a:off x="622608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0D867F5-9A52-4D6A-99C1-8F102D3463DF}"/>
                </a:ext>
              </a:extLst>
            </p:cNvPr>
            <p:cNvSpPr/>
            <p:nvPr userDrawn="1"/>
          </p:nvSpPr>
          <p:spPr>
            <a:xfrm>
              <a:off x="3700235" y="0"/>
              <a:ext cx="1249501" cy="594000"/>
            </a:xfrm>
            <a:prstGeom prst="rect">
              <a:avLst/>
            </a:prstGeom>
            <a:solidFill>
              <a:srgbClr val="2E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bg1"/>
                </a:solidFill>
              </a:endParaRPr>
            </a:p>
          </p:txBody>
        </p:sp>
        <p:cxnSp>
          <p:nvCxnSpPr>
            <p:cNvPr id="20" name="直接连接符 19">
              <a:extLst>
                <a:ext uri="{FF2B5EF4-FFF2-40B4-BE49-F238E27FC236}">
                  <a16:creationId xmlns:a16="http://schemas.microsoft.com/office/drawing/2014/main" id="{E86CF806-5AA4-4DC7-8272-9666B6F050DB}"/>
                </a:ext>
              </a:extLst>
            </p:cNvPr>
            <p:cNvCxnSpPr>
              <a:cxnSpLocks/>
            </p:cNvCxnSpPr>
            <p:nvPr userDrawn="1"/>
          </p:nvCxnSpPr>
          <p:spPr>
            <a:xfrm>
              <a:off x="75024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66656F14-5CFE-4EC7-AA23-5C7ECDBF1817}"/>
                </a:ext>
              </a:extLst>
            </p:cNvPr>
            <p:cNvSpPr txBox="1"/>
            <p:nvPr userDrawn="1"/>
          </p:nvSpPr>
          <p:spPr>
            <a:xfrm>
              <a:off x="2531212" y="161928"/>
              <a:ext cx="1008000" cy="280445"/>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914400" rtl="0" eaLnBrk="1" latinLnBrk="0" hangingPunct="1"/>
              <a:r>
                <a:rPr lang="zh-CN" altLang="en-US" sz="1200" b="1" kern="1200" dirty="0">
                  <a:solidFill>
                    <a:schemeClr val="bg1">
                      <a:lumMod val="50000"/>
                    </a:schemeClr>
                  </a:solidFill>
                  <a:latin typeface="微软雅黑" panose="020B0503020204020204" pitchFamily="34" charset="-122"/>
                  <a:ea typeface="微软雅黑" panose="020B0503020204020204" pitchFamily="34" charset="-122"/>
                  <a:cs typeface="+mn-cs"/>
                </a:rPr>
                <a:t>课题介绍</a:t>
              </a:r>
            </a:p>
          </p:txBody>
        </p:sp>
        <p:sp>
          <p:nvSpPr>
            <p:cNvPr id="22" name="TextBox 7">
              <a:extLst>
                <a:ext uri="{FF2B5EF4-FFF2-40B4-BE49-F238E27FC236}">
                  <a16:creationId xmlns:a16="http://schemas.microsoft.com/office/drawing/2014/main" id="{6E43BD2F-C404-4FE8-A02B-82E88213EFF3}"/>
                </a:ext>
              </a:extLst>
            </p:cNvPr>
            <p:cNvSpPr txBox="1"/>
            <p:nvPr userDrawn="1"/>
          </p:nvSpPr>
          <p:spPr>
            <a:xfrm>
              <a:off x="3807562" y="161929"/>
              <a:ext cx="1008000" cy="313983"/>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进度安排</a:t>
              </a:r>
            </a:p>
          </p:txBody>
        </p:sp>
        <p:sp>
          <p:nvSpPr>
            <p:cNvPr id="23" name="TextBox 9">
              <a:extLst>
                <a:ext uri="{FF2B5EF4-FFF2-40B4-BE49-F238E27FC236}">
                  <a16:creationId xmlns:a16="http://schemas.microsoft.com/office/drawing/2014/main" id="{AA190161-3B5E-413D-A372-02EE5E4C306A}"/>
                </a:ext>
              </a:extLst>
            </p:cNvPr>
            <p:cNvSpPr txBox="1"/>
            <p:nvPr userDrawn="1"/>
          </p:nvSpPr>
          <p:spPr>
            <a:xfrm>
              <a:off x="5083912"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已完成工作</a:t>
              </a:r>
            </a:p>
          </p:txBody>
        </p:sp>
        <p:sp>
          <p:nvSpPr>
            <p:cNvPr id="24" name="TextBox 10">
              <a:extLst>
                <a:ext uri="{FF2B5EF4-FFF2-40B4-BE49-F238E27FC236}">
                  <a16:creationId xmlns:a16="http://schemas.microsoft.com/office/drawing/2014/main" id="{86F310AC-27C5-4E4C-BD0C-EEFA4444070F}"/>
                </a:ext>
              </a:extLst>
            </p:cNvPr>
            <p:cNvSpPr txBox="1"/>
            <p:nvPr userDrawn="1"/>
          </p:nvSpPr>
          <p:spPr>
            <a:xfrm>
              <a:off x="6360262" y="161929"/>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后期安排</a:t>
              </a:r>
            </a:p>
          </p:txBody>
        </p:sp>
        <p:sp>
          <p:nvSpPr>
            <p:cNvPr id="25" name="TextBox 11">
              <a:extLst>
                <a:ext uri="{FF2B5EF4-FFF2-40B4-BE49-F238E27FC236}">
                  <a16:creationId xmlns:a16="http://schemas.microsoft.com/office/drawing/2014/main" id="{64343329-FB76-4BE6-97B7-596707C0F762}"/>
                </a:ext>
              </a:extLst>
            </p:cNvPr>
            <p:cNvSpPr txBox="1"/>
            <p:nvPr userDrawn="1"/>
          </p:nvSpPr>
          <p:spPr>
            <a:xfrm>
              <a:off x="7636613" y="161928"/>
              <a:ext cx="1008000" cy="257369"/>
            </a:xfrm>
            <a:prstGeom prst="rect">
              <a:avLst/>
            </a:prstGeom>
            <a:noFill/>
          </p:spPr>
          <p:txBody>
            <a:bodyPr wrap="square" lIns="0" tIns="36000" rIns="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问题与困难</a:t>
              </a:r>
            </a:p>
          </p:txBody>
        </p:sp>
        <p:cxnSp>
          <p:nvCxnSpPr>
            <p:cNvPr id="26" name="直接连接符 25">
              <a:extLst>
                <a:ext uri="{FF2B5EF4-FFF2-40B4-BE49-F238E27FC236}">
                  <a16:creationId xmlns:a16="http://schemas.microsoft.com/office/drawing/2014/main" id="{F2341823-20A1-4B1C-806A-806D31922E52}"/>
                </a:ext>
              </a:extLst>
            </p:cNvPr>
            <p:cNvCxnSpPr>
              <a:cxnSpLocks/>
            </p:cNvCxnSpPr>
            <p:nvPr userDrawn="1"/>
          </p:nvCxnSpPr>
          <p:spPr>
            <a:xfrm>
              <a:off x="4949737" y="213819"/>
              <a:ext cx="0" cy="184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D608216F-2B6B-4DBA-B8EE-6DF301EE31AE}"/>
                </a:ext>
              </a:extLst>
            </p:cNvPr>
            <p:cNvGrpSpPr/>
            <p:nvPr userDrawn="1"/>
          </p:nvGrpSpPr>
          <p:grpSpPr>
            <a:xfrm>
              <a:off x="386412" y="0"/>
              <a:ext cx="1665673" cy="557768"/>
              <a:chOff x="386412" y="0"/>
              <a:chExt cx="1665673" cy="557768"/>
            </a:xfrm>
          </p:grpSpPr>
          <p:pic>
            <p:nvPicPr>
              <p:cNvPr id="28" name="图片 27">
                <a:extLst>
                  <a:ext uri="{FF2B5EF4-FFF2-40B4-BE49-F238E27FC236}">
                    <a16:creationId xmlns:a16="http://schemas.microsoft.com/office/drawing/2014/main" id="{1FF1ECE4-825B-4436-A140-3490B5A88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412" y="0"/>
                <a:ext cx="437866" cy="515222"/>
              </a:xfrm>
              <a:prstGeom prst="rect">
                <a:avLst/>
              </a:prstGeom>
            </p:spPr>
          </p:pic>
          <p:pic>
            <p:nvPicPr>
              <p:cNvPr id="29" name="图片 28">
                <a:extLst>
                  <a:ext uri="{FF2B5EF4-FFF2-40B4-BE49-F238E27FC236}">
                    <a16:creationId xmlns:a16="http://schemas.microsoft.com/office/drawing/2014/main" id="{F7803A47-2330-485C-A005-5DA3CFE418AE}"/>
                  </a:ext>
                </a:extLst>
              </p:cNvPr>
              <p:cNvPicPr>
                <a:picLocks noChangeAspect="1"/>
              </p:cNvPicPr>
              <p:nvPr userDrawn="1"/>
            </p:nvPicPr>
            <p:blipFill rotWithShape="1">
              <a:blip r:embed="rId3">
                <a:biLevel thresh="75000"/>
              </a:blip>
              <a:srcRect l="22435"/>
              <a:stretch>
                <a:fillRect/>
              </a:stretch>
            </p:blipFill>
            <p:spPr>
              <a:xfrm>
                <a:off x="787975" y="33688"/>
                <a:ext cx="1264110" cy="524080"/>
              </a:xfrm>
              <a:prstGeom prst="rect">
                <a:avLst/>
              </a:prstGeom>
            </p:spPr>
          </p:pic>
        </p:grpSp>
      </p:grpSp>
      <p:cxnSp>
        <p:nvCxnSpPr>
          <p:cNvPr id="33" name="直接连接符 32">
            <a:extLst>
              <a:ext uri="{FF2B5EF4-FFF2-40B4-BE49-F238E27FC236}">
                <a16:creationId xmlns:a16="http://schemas.microsoft.com/office/drawing/2014/main" id="{F8E22259-F64B-42DA-8583-0404641D86A5}"/>
              </a:ext>
            </a:extLst>
          </p:cNvPr>
          <p:cNvCxnSpPr/>
          <p:nvPr userDrawn="1"/>
        </p:nvCxnSpPr>
        <p:spPr>
          <a:xfrm>
            <a:off x="305518" y="1170129"/>
            <a:ext cx="172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文本占位符 4">
            <a:extLst>
              <a:ext uri="{FF2B5EF4-FFF2-40B4-BE49-F238E27FC236}">
                <a16:creationId xmlns:a16="http://schemas.microsoft.com/office/drawing/2014/main" id="{8EE69EF4-B930-499D-B277-86E0A9FF9E94}"/>
              </a:ext>
            </a:extLst>
          </p:cNvPr>
          <p:cNvSpPr>
            <a:spLocks noGrp="1"/>
          </p:cNvSpPr>
          <p:nvPr>
            <p:ph type="body" sz="quarter" idx="11"/>
          </p:nvPr>
        </p:nvSpPr>
        <p:spPr>
          <a:xfrm>
            <a:off x="84881" y="683107"/>
            <a:ext cx="2740025" cy="545123"/>
          </a:xfrm>
          <a:prstGeom prst="rect">
            <a:avLst/>
          </a:prstGeom>
        </p:spPr>
        <p:txBody>
          <a:bodyPr/>
          <a:lstStyle>
            <a:lvl1pPr marL="228600" indent="-228600">
              <a:buFont typeface="Wingdings" panose="05000000000000000000" pitchFamily="2" charset="2"/>
              <a:buChar char="p"/>
              <a:defRPr sz="2400">
                <a:latin typeface="微软雅黑" panose="020B0503020204020204" pitchFamily="34" charset="-122"/>
                <a:ea typeface="微软雅黑" panose="020B0503020204020204" pitchFamily="34" charset="-122"/>
              </a:defRPr>
            </a:lvl1pPr>
          </a:lstStyle>
          <a:p>
            <a:pPr lvl="0"/>
            <a:r>
              <a:rPr lang="zh-CN" altLang="en-US" dirty="0"/>
              <a:t>单击此处编辑</a:t>
            </a:r>
          </a:p>
        </p:txBody>
      </p:sp>
      <p:sp>
        <p:nvSpPr>
          <p:cNvPr id="31" name="矩形 30">
            <a:extLst>
              <a:ext uri="{FF2B5EF4-FFF2-40B4-BE49-F238E27FC236}">
                <a16:creationId xmlns:a16="http://schemas.microsoft.com/office/drawing/2014/main" id="{16BE02B4-65D6-4B3A-944F-533D25ADF2B8}"/>
              </a:ext>
            </a:extLst>
          </p:cNvPr>
          <p:cNvSpPr/>
          <p:nvPr userDrawn="1"/>
        </p:nvSpPr>
        <p:spPr>
          <a:xfrm>
            <a:off x="0" y="5417624"/>
            <a:ext cx="12192000" cy="10902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074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组合 15"/>
          <p:cNvGrpSpPr/>
          <p:nvPr userDrawn="1"/>
        </p:nvGrpSpPr>
        <p:grpSpPr>
          <a:xfrm>
            <a:off x="2425961" y="992978"/>
            <a:ext cx="8238862" cy="5351838"/>
            <a:chOff x="2407299" y="798910"/>
            <a:chExt cx="8238862" cy="5753054"/>
          </a:xfrm>
        </p:grpSpPr>
        <p:pic>
          <p:nvPicPr>
            <p:cNvPr id="14" name="图片 13"/>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453696" y="798910"/>
              <a:ext cx="6192465" cy="5753054"/>
            </a:xfrm>
            <a:prstGeom prst="rect">
              <a:avLst/>
            </a:prstGeom>
          </p:spPr>
        </p:pic>
        <p:sp>
          <p:nvSpPr>
            <p:cNvPr id="15" name="矩形 14"/>
            <p:cNvSpPr/>
            <p:nvPr userDrawn="1"/>
          </p:nvSpPr>
          <p:spPr>
            <a:xfrm>
              <a:off x="2407299" y="940471"/>
              <a:ext cx="7611035" cy="555363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占位符 1"/>
          <p:cNvSpPr>
            <a:spLocks noGrp="1"/>
          </p:cNvSpPr>
          <p:nvPr>
            <p:ph type="title"/>
          </p:nvPr>
        </p:nvSpPr>
        <p:spPr>
          <a:xfrm>
            <a:off x="1349188" y="-105522"/>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日期占位符 3"/>
          <p:cNvSpPr>
            <a:spLocks noGrp="1"/>
          </p:cNvSpPr>
          <p:nvPr>
            <p:ph type="dt" sz="half" idx="2"/>
          </p:nvPr>
        </p:nvSpPr>
        <p:spPr>
          <a:xfrm>
            <a:off x="5696875" y="6492875"/>
            <a:ext cx="2743200"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800" i="1" kern="1200" smtClean="0">
                <a:solidFill>
                  <a:srgbClr val="335CA4"/>
                </a:solidFill>
                <a:latin typeface="微软雅黑" panose="020B0503020204020204" pitchFamily="34" charset="-122"/>
                <a:ea typeface="微软雅黑" panose="020B0503020204020204" pitchFamily="34" charset="-122"/>
                <a:cs typeface="+mn-cs"/>
              </a:defRPr>
            </a:lvl1pPr>
          </a:lstStyle>
          <a:p>
            <a:fld id="{4FCF18AB-2386-405B-88D6-1759E6EE7274}" type="datetime1">
              <a:rPr lang="zh-CN" altLang="en-US" smtClean="0"/>
              <a:t>2021/4/21</a:t>
            </a:fld>
            <a:endParaRPr lang="en-US" dirty="0"/>
          </a:p>
        </p:txBody>
      </p:sp>
      <p:sp>
        <p:nvSpPr>
          <p:cNvPr id="5" name="页脚占位符 4"/>
          <p:cNvSpPr>
            <a:spLocks noGrp="1"/>
          </p:cNvSpPr>
          <p:nvPr>
            <p:ph type="ftr" sz="quarter" idx="3"/>
          </p:nvPr>
        </p:nvSpPr>
        <p:spPr>
          <a:xfrm>
            <a:off x="573351" y="6492875"/>
            <a:ext cx="4114800" cy="365125"/>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ltLang="zh-CN" i="1" dirty="0">
                <a:solidFill>
                  <a:srgbClr val="335CA4"/>
                </a:solidFill>
                <a:latin typeface="微软雅黑" panose="020B0503020204020204" pitchFamily="34" charset="-122"/>
                <a:ea typeface="微软雅黑" panose="020B0503020204020204" pitchFamily="34" charset="-122"/>
              </a:rPr>
              <a:t>-- </a:t>
            </a:r>
            <a:r>
              <a:rPr lang="zh-CN" altLang="en-US" i="1" dirty="0">
                <a:solidFill>
                  <a:srgbClr val="335CA4"/>
                </a:solidFill>
                <a:latin typeface="微软雅黑" panose="020B0503020204020204" pitchFamily="34" charset="-122"/>
                <a:ea typeface="微软雅黑" panose="020B0503020204020204" pitchFamily="34" charset="-122"/>
              </a:rPr>
              <a:t>第十一届全国流体力学学术会议</a:t>
            </a:r>
            <a:r>
              <a:rPr lang="en-US" altLang="zh-CN" i="1" dirty="0">
                <a:solidFill>
                  <a:srgbClr val="335CA4"/>
                </a:solidFill>
                <a:latin typeface="微软雅黑" panose="020B0503020204020204" pitchFamily="34" charset="-122"/>
                <a:ea typeface="微软雅黑" panose="020B0503020204020204" pitchFamily="34" charset="-122"/>
              </a:rPr>
              <a:t>--</a:t>
            </a:r>
            <a:endParaRPr lang="zh-CN" altLang="en-US" i="1" dirty="0">
              <a:solidFill>
                <a:srgbClr val="335CA4"/>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ctr">
              <a:defRPr lang="en-US" altLang="zh-CN" sz="1800" i="1" kern="1200" smtClean="0">
                <a:solidFill>
                  <a:srgbClr val="335CA4"/>
                </a:solidFill>
                <a:latin typeface="微软雅黑" panose="020B0503020204020204" pitchFamily="34" charset="-122"/>
                <a:ea typeface="微软雅黑" panose="020B0503020204020204" pitchFamily="34" charset="-122"/>
                <a:cs typeface="+mn-cs"/>
              </a:defRPr>
            </a:lvl1pPr>
          </a:lstStyle>
          <a:p>
            <a:fld id="{8A5E73F7-2163-47EF-AF62-472D0139BF14}" type="slidenum">
              <a:rPr lang="en-US" altLang="zh-CN" smtClean="0"/>
              <a:pPr/>
              <a:t>‹#›</a:t>
            </a:fld>
            <a:r>
              <a:rPr lang="zh-CN" altLang="en-US" dirty="0"/>
              <a:t> </a:t>
            </a:r>
            <a:r>
              <a:rPr lang="en-US" altLang="zh-CN" dirty="0"/>
              <a:t>/ 30</a:t>
            </a:r>
            <a:endParaRPr lang="zh-CN" altLang="en-US" dirty="0"/>
          </a:p>
        </p:txBody>
      </p:sp>
      <p:cxnSp>
        <p:nvCxnSpPr>
          <p:cNvPr id="13" name="直接连接符 12"/>
          <p:cNvCxnSpPr/>
          <p:nvPr userDrawn="1"/>
        </p:nvCxnSpPr>
        <p:spPr>
          <a:xfrm>
            <a:off x="672000" y="6499464"/>
            <a:ext cx="11520000" cy="0"/>
          </a:xfrm>
          <a:prstGeom prst="line">
            <a:avLst/>
          </a:prstGeom>
          <a:ln w="28575">
            <a:solidFill>
              <a:srgbClr val="4C79A2"/>
            </a:solidFill>
          </a:ln>
        </p:spPr>
        <p:style>
          <a:lnRef idx="1">
            <a:schemeClr val="accent1"/>
          </a:lnRef>
          <a:fillRef idx="0">
            <a:schemeClr val="accent1"/>
          </a:fillRef>
          <a:effectRef idx="0">
            <a:schemeClr val="accent1"/>
          </a:effectRef>
          <a:fontRef idx="minor">
            <a:schemeClr val="tx1"/>
          </a:fontRef>
        </p:style>
      </p:cxnSp>
      <p:sp>
        <p:nvSpPr>
          <p:cNvPr id="11" name="灯片编号占位符 3">
            <a:extLst>
              <a:ext uri="{FF2B5EF4-FFF2-40B4-BE49-F238E27FC236}">
                <a16:creationId xmlns:a16="http://schemas.microsoft.com/office/drawing/2014/main" id="{82B9BC1B-8037-47B7-A268-3C15B408D6FC}"/>
              </a:ext>
            </a:extLst>
          </p:cNvPr>
          <p:cNvSpPr txBox="1">
            <a:spLocks/>
          </p:cNvSpPr>
          <p:nvPr userDrawn="1"/>
        </p:nvSpPr>
        <p:spPr>
          <a:xfrm>
            <a:off x="10533185" y="6551720"/>
            <a:ext cx="1658815" cy="306280"/>
          </a:xfrm>
          <a:prstGeom prst="rect">
            <a:avLst/>
          </a:prstGeom>
          <a:solidFill>
            <a:srgbClr val="2E5292"/>
          </a:solidFill>
          <a:ln w="19050">
            <a:solidFill>
              <a:srgbClr val="2E5292"/>
            </a:solidFill>
          </a:ln>
        </p:spPr>
        <p:txBody>
          <a:bodyPr vert="horz" lIns="91440" tIns="45720" rIns="91440" bIns="45720" rtlCol="0" anchor="ctr"/>
          <a:lstStyle>
            <a:defPPr>
              <a:defRPr lang="zh-CN"/>
            </a:defPPr>
            <a:lvl1pPr algn="ctr">
              <a:defRPr lang="en-US" altLang="zh-CN" sz="2000" i="0">
                <a:solidFill>
                  <a:schemeClr val="bg1"/>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E45F31-9B24-467D-98E6-6E7F86CBA6DD}" type="slidenum">
              <a:rPr lang="en-US" altLang="zh-CN" sz="1400" smtClean="0"/>
              <a:pPr/>
              <a:t>‹#›</a:t>
            </a:fld>
            <a:r>
              <a:rPr lang="en-US" altLang="zh-CN" sz="1400" dirty="0"/>
              <a:t> / (17)</a:t>
            </a:r>
            <a:endParaRPr lang="zh-CN" altLang="en-US" sz="1400" dirty="0"/>
          </a:p>
        </p:txBody>
      </p:sp>
      <p:sp>
        <p:nvSpPr>
          <p:cNvPr id="3" name="矩形 2">
            <a:extLst>
              <a:ext uri="{FF2B5EF4-FFF2-40B4-BE49-F238E27FC236}">
                <a16:creationId xmlns:a16="http://schemas.microsoft.com/office/drawing/2014/main" id="{827952DB-52E4-4460-881A-486456D92E59}"/>
              </a:ext>
            </a:extLst>
          </p:cNvPr>
          <p:cNvSpPr/>
          <p:nvPr userDrawn="1"/>
        </p:nvSpPr>
        <p:spPr>
          <a:xfrm>
            <a:off x="8522563" y="6585011"/>
            <a:ext cx="2010622" cy="206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请在母版编辑</a:t>
            </a:r>
            <a:r>
              <a:rPr lang="en-US" altLang="zh-CN" dirty="0">
                <a:sym typeface="Wingdings" panose="05000000000000000000" pitchFamily="2" charset="2"/>
              </a:rPr>
              <a:t></a:t>
            </a:r>
            <a:endParaRPr lang="zh-CN" altLang="en-US" dirty="0"/>
          </a:p>
        </p:txBody>
      </p:sp>
    </p:spTree>
    <p:extLst>
      <p:ext uri="{BB962C8B-B14F-4D97-AF65-F5344CB8AC3E}">
        <p14:creationId xmlns:p14="http://schemas.microsoft.com/office/powerpoint/2010/main" val="1933640837"/>
      </p:ext>
    </p:extLst>
  </p:cSld>
  <p:clrMap bg1="lt1" tx1="dk1" bg2="lt2" tx2="dk2" accent1="accent1" accent2="accent2" accent3="accent3" accent4="accent4" accent5="accent5" accent6="accent6" hlink="hlink" folHlink="folHlink"/>
  <p:sldLayoutIdLst>
    <p:sldLayoutId id="2147483673" r:id="rId1"/>
    <p:sldLayoutId id="2147483663" r:id="rId2"/>
    <p:sldLayoutId id="2147483664" r:id="rId3"/>
    <p:sldLayoutId id="2147483665" r:id="rId4"/>
    <p:sldLayoutId id="2147483666" r:id="rId5"/>
    <p:sldLayoutId id="2147483667" r:id="rId6"/>
    <p:sldLayoutId id="2147483676" r:id="rId7"/>
    <p:sldLayoutId id="2147483672" r:id="rId8"/>
    <p:sldLayoutId id="2147483677" r:id="rId9"/>
    <p:sldLayoutId id="2147483678" r:id="rId10"/>
    <p:sldLayoutId id="2147483679" r:id="rId11"/>
    <p:sldLayoutId id="2147483680" r:id="rId12"/>
    <p:sldLayoutId id="2147483674" r:id="rId13"/>
    <p:sldLayoutId id="214748367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jpeg"/><Relationship Id="rId2"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4.xml"/><Relationship Id="rId5" Type="http://schemas.openxmlformats.org/officeDocument/2006/relationships/image" Target="../media/image61.jpg"/><Relationship Id="rId4" Type="http://schemas.openxmlformats.org/officeDocument/2006/relationships/image" Target="../media/image60.jp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eg"/><Relationship Id="rId1" Type="http://schemas.openxmlformats.org/officeDocument/2006/relationships/slideLayout" Target="../slideLayouts/slideLayout8.xml"/><Relationship Id="rId6" Type="http://schemas.openxmlformats.org/officeDocument/2006/relationships/image" Target="../media/image25.jpg"/><Relationship Id="rId5" Type="http://schemas.openxmlformats.org/officeDocument/2006/relationships/image" Target="../media/image24.png"/><Relationship Id="rId10" Type="http://schemas.openxmlformats.org/officeDocument/2006/relationships/image" Target="../media/image29.tiff"/><Relationship Id="rId4" Type="http://schemas.openxmlformats.org/officeDocument/2006/relationships/image" Target="../media/image23.pn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561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4881" y="683107"/>
            <a:ext cx="5944444" cy="545123"/>
          </a:xfrm>
        </p:spPr>
        <p:txBody>
          <a:bodyPr/>
          <a:lstStyle/>
          <a:p>
            <a:r>
              <a:rPr lang="zh-CN" altLang="en-US" dirty="0"/>
              <a:t> 低参数下的离子膜表面电对流不稳定性 </a:t>
            </a:r>
            <a:br>
              <a:rPr lang="zh-CN" altLang="en-US" dirty="0"/>
            </a:br>
            <a:endParaRPr lang="zh-CN" altLang="en-US" dirty="0"/>
          </a:p>
        </p:txBody>
      </p:sp>
      <p:pic>
        <p:nvPicPr>
          <p:cNvPr id="3" name="图片 2" descr="C:\Users\12258\Desktop\全国流体力学学术会议\图片\EO2_Model_1.png"/>
          <p:cNvPicPr/>
          <p:nvPr/>
        </p:nvPicPr>
        <p:blipFill rotWithShape="1">
          <a:blip r:embed="rId2" cstate="print">
            <a:extLst>
              <a:ext uri="{28A0092B-C50C-407E-A947-70E740481C1C}">
                <a14:useLocalDpi xmlns:a14="http://schemas.microsoft.com/office/drawing/2010/main" val="0"/>
              </a:ext>
            </a:extLst>
          </a:blip>
          <a:srcRect t="4660"/>
          <a:stretch/>
        </p:blipFill>
        <p:spPr bwMode="auto">
          <a:xfrm>
            <a:off x="2075809" y="1366820"/>
            <a:ext cx="3556354" cy="2459183"/>
          </a:xfrm>
          <a:prstGeom prst="rect">
            <a:avLst/>
          </a:prstGeom>
          <a:noFill/>
          <a:ln>
            <a:noFill/>
          </a:ln>
        </p:spPr>
      </p:pic>
      <p:pic>
        <p:nvPicPr>
          <p:cNvPr id="4" name="图片 3"/>
          <p:cNvPicPr>
            <a:picLocks noChangeAspect="1"/>
          </p:cNvPicPr>
          <p:nvPr/>
        </p:nvPicPr>
        <p:blipFill>
          <a:blip r:embed="rId3"/>
          <a:stretch>
            <a:fillRect/>
          </a:stretch>
        </p:blipFill>
        <p:spPr>
          <a:xfrm>
            <a:off x="1792317" y="4752728"/>
            <a:ext cx="2605206" cy="734490"/>
          </a:xfrm>
          <a:prstGeom prst="rect">
            <a:avLst/>
          </a:prstGeom>
        </p:spPr>
      </p:pic>
      <p:pic>
        <p:nvPicPr>
          <p:cNvPr id="5" name="图片 4"/>
          <p:cNvPicPr>
            <a:picLocks noChangeAspect="1"/>
          </p:cNvPicPr>
          <p:nvPr/>
        </p:nvPicPr>
        <p:blipFill>
          <a:blip r:embed="rId4"/>
          <a:stretch>
            <a:fillRect/>
          </a:stretch>
        </p:blipFill>
        <p:spPr>
          <a:xfrm>
            <a:off x="6695103" y="1416661"/>
            <a:ext cx="3111428" cy="1828261"/>
          </a:xfrm>
          <a:prstGeom prst="rect">
            <a:avLst/>
          </a:prstGeom>
        </p:spPr>
      </p:pic>
      <p:sp>
        <p:nvSpPr>
          <p:cNvPr id="7" name="矩形 6"/>
          <p:cNvSpPr/>
          <p:nvPr/>
        </p:nvSpPr>
        <p:spPr>
          <a:xfrm>
            <a:off x="341309" y="1524129"/>
            <a:ext cx="1396536" cy="369332"/>
          </a:xfrm>
          <a:prstGeom prst="rect">
            <a:avLst/>
          </a:prstGeom>
        </p:spPr>
        <p:txBody>
          <a:bodyPr wrap="non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物理模型</a:t>
            </a:r>
          </a:p>
        </p:txBody>
      </p:sp>
      <p:sp>
        <p:nvSpPr>
          <p:cNvPr id="8" name="矩形 7"/>
          <p:cNvSpPr/>
          <p:nvPr/>
        </p:nvSpPr>
        <p:spPr>
          <a:xfrm>
            <a:off x="415327" y="4080838"/>
            <a:ext cx="3935693" cy="369332"/>
          </a:xfrm>
          <a:prstGeom prst="rect">
            <a:avLst/>
          </a:prstGeom>
        </p:spPr>
        <p:txBody>
          <a:bodyPr wrap="non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德拜长度表征溶液表面双电层厚度</a:t>
            </a:r>
          </a:p>
        </p:txBody>
      </p:sp>
      <p:grpSp>
        <p:nvGrpSpPr>
          <p:cNvPr id="10" name="组合 9"/>
          <p:cNvGrpSpPr/>
          <p:nvPr/>
        </p:nvGrpSpPr>
        <p:grpSpPr>
          <a:xfrm>
            <a:off x="5632163" y="3685538"/>
            <a:ext cx="3627090" cy="3066959"/>
            <a:chOff x="6402735" y="3250102"/>
            <a:chExt cx="3627090" cy="3066959"/>
          </a:xfrm>
        </p:grpSpPr>
        <p:pic>
          <p:nvPicPr>
            <p:cNvPr id="6" name="图片 5"/>
            <p:cNvPicPr>
              <a:picLocks noChangeAspect="1"/>
            </p:cNvPicPr>
            <p:nvPr/>
          </p:nvPicPr>
          <p:blipFill>
            <a:blip r:embed="rId5"/>
            <a:stretch>
              <a:fillRect/>
            </a:stretch>
          </p:blipFill>
          <p:spPr>
            <a:xfrm>
              <a:off x="6402735" y="3250102"/>
              <a:ext cx="3627090" cy="2728405"/>
            </a:xfrm>
            <a:prstGeom prst="rect">
              <a:avLst/>
            </a:prstGeom>
          </p:spPr>
        </p:pic>
        <p:sp>
          <p:nvSpPr>
            <p:cNvPr id="9" name="矩形 8"/>
            <p:cNvSpPr/>
            <p:nvPr/>
          </p:nvSpPr>
          <p:spPr>
            <a:xfrm>
              <a:off x="6989445" y="5978507"/>
              <a:ext cx="2666114" cy="338554"/>
            </a:xfrm>
            <a:prstGeom prst="rect">
              <a:avLst/>
            </a:prstGeom>
          </p:spPr>
          <p:txBody>
            <a:bodyPr wrap="none">
              <a:spAutoFit/>
            </a:bodyPr>
            <a:lstStyle/>
            <a:p>
              <a:r>
                <a:rPr lang="zh-CN" altLang="en-US" sz="1600" b="1" dirty="0">
                  <a:latin typeface="宋体" panose="02010600030101010101" pitchFamily="2" charset="-122"/>
                  <a:ea typeface="宋体" panose="02010600030101010101" pitchFamily="2" charset="-122"/>
                </a:rPr>
                <a:t>电流密度随电压的变化曲线</a:t>
              </a:r>
            </a:p>
          </p:txBody>
        </p:sp>
      </p:grpSp>
      <p:cxnSp>
        <p:nvCxnSpPr>
          <p:cNvPr id="12" name="直接连接符 11"/>
          <p:cNvCxnSpPr/>
          <p:nvPr/>
        </p:nvCxnSpPr>
        <p:spPr>
          <a:xfrm>
            <a:off x="6437948" y="4528247"/>
            <a:ext cx="0" cy="1058016"/>
          </a:xfrm>
          <a:prstGeom prst="line">
            <a:avLst/>
          </a:prstGeom>
          <a:ln w="9525">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190423" y="4326437"/>
            <a:ext cx="0" cy="986131"/>
          </a:xfrm>
          <a:prstGeom prst="line">
            <a:avLst/>
          </a:prstGeom>
          <a:ln w="9525">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987332" y="3342174"/>
            <a:ext cx="1800493" cy="1477328"/>
          </a:xfrm>
          <a:prstGeom prst="rect">
            <a:avLst/>
          </a:prstGeom>
        </p:spPr>
        <p:txBody>
          <a:bodyPr wrap="none">
            <a:spAutoFit/>
          </a:bodyPr>
          <a:lstStyle/>
          <a:p>
            <a:r>
              <a:rPr lang="zh-CN" altLang="en-US" dirty="0"/>
              <a:t>亚饱和电流</a:t>
            </a:r>
            <a:endParaRPr lang="en-US" altLang="zh-CN" dirty="0"/>
          </a:p>
          <a:p>
            <a:endParaRPr lang="en-US" altLang="zh-CN" dirty="0"/>
          </a:p>
          <a:p>
            <a:r>
              <a:rPr lang="zh-CN" altLang="en-US" dirty="0"/>
              <a:t>超饱和电流</a:t>
            </a:r>
            <a:endParaRPr lang="en-US" altLang="zh-CN" dirty="0"/>
          </a:p>
          <a:p>
            <a:endParaRPr lang="en-US" altLang="zh-CN" dirty="0"/>
          </a:p>
          <a:p>
            <a:r>
              <a:rPr lang="zh-CN" altLang="en-US" dirty="0"/>
              <a:t>流动不稳定性区</a:t>
            </a:r>
          </a:p>
        </p:txBody>
      </p:sp>
      <p:cxnSp>
        <p:nvCxnSpPr>
          <p:cNvPr id="22" name="肘形连接符 21"/>
          <p:cNvCxnSpPr/>
          <p:nvPr/>
        </p:nvCxnSpPr>
        <p:spPr>
          <a:xfrm flipV="1">
            <a:off x="6291408" y="3546948"/>
            <a:ext cx="3515123" cy="1366808"/>
          </a:xfrm>
          <a:prstGeom prst="bentConnector3">
            <a:avLst>
              <a:gd name="adj1" fmla="val -206"/>
            </a:avLst>
          </a:prstGeom>
          <a:ln w="6350">
            <a:solidFill>
              <a:srgbClr val="FFC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flipV="1">
            <a:off x="6695103" y="4080838"/>
            <a:ext cx="3111428" cy="770936"/>
          </a:xfrm>
          <a:prstGeom prst="bentConnector3">
            <a:avLst>
              <a:gd name="adj1" fmla="val -254"/>
            </a:avLst>
          </a:prstGeom>
          <a:ln w="6350">
            <a:solidFill>
              <a:srgbClr val="FFC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肘形连接符 33"/>
          <p:cNvCxnSpPr/>
          <p:nvPr/>
        </p:nvCxnSpPr>
        <p:spPr>
          <a:xfrm flipV="1">
            <a:off x="7977178" y="4601868"/>
            <a:ext cx="1829353" cy="278346"/>
          </a:xfrm>
          <a:prstGeom prst="bentConnector3">
            <a:avLst>
              <a:gd name="adj1" fmla="val 15"/>
            </a:avLst>
          </a:prstGeom>
          <a:ln w="6350">
            <a:solidFill>
              <a:srgbClr val="FFC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45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597469" y="4967868"/>
            <a:ext cx="2022402" cy="1798304"/>
          </a:xfrm>
          <a:prstGeom prst="rect">
            <a:avLst/>
          </a:prstGeom>
        </p:spPr>
      </p:pic>
      <p:sp>
        <p:nvSpPr>
          <p:cNvPr id="2" name="文本占位符 1"/>
          <p:cNvSpPr>
            <a:spLocks noGrp="1"/>
          </p:cNvSpPr>
          <p:nvPr>
            <p:ph type="body" sz="quarter" idx="11"/>
          </p:nvPr>
        </p:nvSpPr>
        <p:spPr>
          <a:xfrm>
            <a:off x="84881" y="683107"/>
            <a:ext cx="6535375" cy="545123"/>
          </a:xfrm>
        </p:spPr>
        <p:txBody>
          <a:bodyPr/>
          <a:lstStyle/>
          <a:p>
            <a:r>
              <a:rPr lang="zh-CN" altLang="en-US" dirty="0"/>
              <a:t> 低参数下的离子膜表面电对流不稳定性 </a:t>
            </a:r>
            <a:br>
              <a:rPr lang="zh-CN" altLang="en-US" dirty="0"/>
            </a:b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042343" y="1259327"/>
            <a:ext cx="6302944" cy="3834952"/>
          </a:xfrm>
          <a:prstGeom prst="rect">
            <a:avLst/>
          </a:prstGeom>
        </p:spPr>
      </p:pic>
      <p:sp>
        <p:nvSpPr>
          <p:cNvPr id="5" name="矩形 4"/>
          <p:cNvSpPr/>
          <p:nvPr/>
        </p:nvSpPr>
        <p:spPr>
          <a:xfrm>
            <a:off x="5322600" y="5130751"/>
            <a:ext cx="6096000" cy="646331"/>
          </a:xfrm>
          <a:prstGeom prst="rect">
            <a:avLst/>
          </a:prstGeom>
        </p:spPr>
        <p:txBody>
          <a:bodyPr>
            <a:spAutoFit/>
          </a:bodyPr>
          <a:lstStyle/>
          <a:p>
            <a:r>
              <a:rPr lang="en-US" altLang="zh-CN" dirty="0">
                <a:solidFill>
                  <a:srgbClr val="000000"/>
                </a:solidFill>
                <a:latin typeface="宋体" panose="02010600030101010101" pitchFamily="2" charset="-122"/>
                <a:ea typeface="宋体" panose="02010600030101010101" pitchFamily="2" charset="-122"/>
              </a:rPr>
              <a:t>x = 0.3W            </a:t>
            </a:r>
            <a:r>
              <a:rPr lang="en-US" altLang="zh-CN" dirty="0">
                <a:latin typeface="宋体" panose="02010600030101010101" pitchFamily="2" charset="-122"/>
                <a:ea typeface="宋体" panose="02010600030101010101" pitchFamily="2" charset="-122"/>
              </a:rPr>
              <a:t> </a:t>
            </a:r>
            <a:r>
              <a:rPr lang="en-US" altLang="zh-CN" dirty="0">
                <a:solidFill>
                  <a:srgbClr val="000000"/>
                </a:solidFill>
                <a:latin typeface="宋体" panose="02010600030101010101" pitchFamily="2" charset="-122"/>
                <a:ea typeface="宋体" panose="02010600030101010101" pitchFamily="2" charset="-122"/>
              </a:rPr>
              <a:t>x = 0.6W</a:t>
            </a:r>
            <a:r>
              <a:rPr lang="en-US" altLang="zh-CN" dirty="0">
                <a:latin typeface="宋体" panose="02010600030101010101" pitchFamily="2" charset="-122"/>
                <a:ea typeface="宋体" panose="02010600030101010101" pitchFamily="2" charset="-122"/>
              </a:rPr>
              <a:t>           </a:t>
            </a:r>
            <a:r>
              <a:rPr lang="en-US" altLang="zh-CN" dirty="0">
                <a:solidFill>
                  <a:srgbClr val="000000"/>
                </a:solidFill>
                <a:latin typeface="宋体" panose="02010600030101010101" pitchFamily="2" charset="-122"/>
                <a:ea typeface="宋体" panose="02010600030101010101" pitchFamily="2" charset="-122"/>
              </a:rPr>
              <a:t>x = 0.8W</a:t>
            </a:r>
            <a:r>
              <a:rPr lang="en-US" altLang="zh-CN" dirty="0">
                <a:latin typeface="宋体" panose="02010600030101010101" pitchFamily="2" charset="-122"/>
                <a:ea typeface="宋体" panose="02010600030101010101" pitchFamily="2" charset="-122"/>
              </a:rPr>
              <a:t> </a:t>
            </a:r>
            <a:br>
              <a:rPr lang="en-US" altLang="zh-CN" dirty="0">
                <a:latin typeface="宋体" panose="02010600030101010101" pitchFamily="2" charset="-122"/>
                <a:ea typeface="宋体" panose="02010600030101010101" pitchFamily="2" charset="-122"/>
              </a:rPr>
            </a:br>
            <a:endParaRPr lang="zh-CN" altLang="en-US" dirty="0">
              <a:latin typeface="宋体" panose="02010600030101010101" pitchFamily="2" charset="-122"/>
              <a:ea typeface="宋体" panose="02010600030101010101" pitchFamily="2" charset="-122"/>
            </a:endParaRPr>
          </a:p>
        </p:txBody>
      </p:sp>
      <p:grpSp>
        <p:nvGrpSpPr>
          <p:cNvPr id="12" name="组合 11"/>
          <p:cNvGrpSpPr/>
          <p:nvPr/>
        </p:nvGrpSpPr>
        <p:grpSpPr>
          <a:xfrm>
            <a:off x="254523" y="1307438"/>
            <a:ext cx="4631802" cy="3917637"/>
            <a:chOff x="371475" y="1453634"/>
            <a:chExt cx="4502070" cy="3917637"/>
          </a:xfrm>
        </p:grpSpPr>
        <mc:AlternateContent xmlns:mc="http://schemas.openxmlformats.org/markup-compatibility/2006" xmlns:a14="http://schemas.microsoft.com/office/drawing/2010/main">
          <mc:Choice Requires="a14">
            <p:sp>
              <p:nvSpPr>
                <p:cNvPr id="8" name="矩形 7"/>
                <p:cNvSpPr/>
                <p:nvPr/>
              </p:nvSpPr>
              <p:spPr>
                <a:xfrm>
                  <a:off x="371475" y="1453634"/>
                  <a:ext cx="4424061" cy="2758512"/>
                </a:xfrm>
                <a:prstGeom prst="rect">
                  <a:avLst/>
                </a:prstGeom>
              </p:spPr>
              <p:txBody>
                <a:bodyPr wrap="square">
                  <a:spAutoFit/>
                </a:bodyPr>
                <a:lstStyle/>
                <a:p>
                  <a:pPr indent="-285750">
                    <a:lnSpc>
                      <a:spcPct val="125000"/>
                    </a:lnSpc>
                    <a:spcBef>
                      <a:spcPts val="600"/>
                    </a:spcBef>
                    <a:spcAft>
                      <a:spcPts val="600"/>
                    </a:spcAft>
                    <a:buFont typeface="Arial" panose="020B0604020202020204" pitchFamily="34" charset="0"/>
                    <a:buChar char="•"/>
                  </a:pPr>
                  <a14:m>
                    <m:oMath xmlns:m="http://schemas.openxmlformats.org/officeDocument/2006/math">
                      <m:r>
                        <m:rPr>
                          <m:sty m:val="p"/>
                        </m:rPr>
                        <a:rPr lang="en-US" altLang="zh-CN">
                          <a:solidFill>
                            <a:srgbClr val="000000"/>
                          </a:solidFill>
                          <a:latin typeface="Cambria Math" panose="02040503050406030204" pitchFamily="18" charset="0"/>
                          <a:ea typeface="微软雅黑" panose="020B0503020204020204" pitchFamily="34" charset="-122"/>
                        </a:rPr>
                        <m:t>x</m:t>
                      </m:r>
                      <m:r>
                        <a:rPr lang="en-US" altLang="zh-CN">
                          <a:solidFill>
                            <a:srgbClr val="000000"/>
                          </a:solidFill>
                          <a:latin typeface="Cambria Math" panose="02040503050406030204" pitchFamily="18" charset="0"/>
                          <a:ea typeface="微软雅黑" panose="020B0503020204020204" pitchFamily="34" charset="-122"/>
                        </a:rPr>
                        <m:t>=0.3</m:t>
                      </m:r>
                      <m:r>
                        <m:rPr>
                          <m:sty m:val="p"/>
                        </m:rPr>
                        <a:rPr lang="en-US" altLang="zh-CN">
                          <a:solidFill>
                            <a:srgbClr val="000000"/>
                          </a:solidFill>
                          <a:latin typeface="Cambria Math" panose="02040503050406030204" pitchFamily="18" charset="0"/>
                          <a:ea typeface="微软雅黑" panose="020B0503020204020204" pitchFamily="34" charset="-122"/>
                        </a:rPr>
                        <m:t>W</m:t>
                      </m:r>
                      <m:r>
                        <a:rPr lang="en-US" altLang="zh-CN">
                          <a:solidFill>
                            <a:srgbClr val="000000"/>
                          </a:solidFill>
                          <a:latin typeface="Cambria Math" panose="02040503050406030204" pitchFamily="18" charset="0"/>
                          <a:ea typeface="微软雅黑" panose="020B0503020204020204" pitchFamily="34" charset="-122"/>
                        </a:rPr>
                        <m:t> </m:t>
                      </m:r>
                    </m:oMath>
                  </a14:m>
                  <a:r>
                    <a:rPr lang="zh-CN" altLang="en-US" dirty="0">
                      <a:solidFill>
                        <a:srgbClr val="000000"/>
                      </a:solidFill>
                      <a:latin typeface="微软雅黑" panose="020B0503020204020204" pitchFamily="34" charset="-122"/>
                      <a:ea typeface="微软雅黑" panose="020B0503020204020204" pitchFamily="34" charset="-122"/>
                    </a:rPr>
                    <a:t>与</a:t>
                  </a:r>
                  <a14:m>
                    <m:oMath xmlns:m="http://schemas.openxmlformats.org/officeDocument/2006/math">
                      <m:r>
                        <a:rPr lang="en-US" altLang="zh-CN">
                          <a:solidFill>
                            <a:srgbClr val="000000"/>
                          </a:solidFill>
                          <a:latin typeface="Cambria Math" panose="02040503050406030204" pitchFamily="18" charset="0"/>
                          <a:ea typeface="微软雅黑" panose="020B0503020204020204" pitchFamily="34" charset="-122"/>
                        </a:rPr>
                        <m:t> </m:t>
                      </m:r>
                      <m:r>
                        <m:rPr>
                          <m:sty m:val="p"/>
                        </m:rPr>
                        <a:rPr lang="en-US" altLang="zh-CN">
                          <a:solidFill>
                            <a:srgbClr val="000000"/>
                          </a:solidFill>
                          <a:latin typeface="Cambria Math" panose="02040503050406030204" pitchFamily="18" charset="0"/>
                          <a:ea typeface="微软雅黑" panose="020B0503020204020204" pitchFamily="34" charset="-122"/>
                        </a:rPr>
                        <m:t>x</m:t>
                      </m:r>
                      <m:r>
                        <a:rPr lang="en-US" altLang="zh-CN">
                          <a:solidFill>
                            <a:srgbClr val="000000"/>
                          </a:solidFill>
                          <a:latin typeface="Cambria Math" panose="02040503050406030204" pitchFamily="18" charset="0"/>
                          <a:ea typeface="微软雅黑" panose="020B0503020204020204" pitchFamily="34" charset="-122"/>
                        </a:rPr>
                        <m:t>=0.8</m:t>
                      </m:r>
                      <m:r>
                        <m:rPr>
                          <m:sty m:val="p"/>
                        </m:rPr>
                        <a:rPr lang="en-US" altLang="zh-CN">
                          <a:solidFill>
                            <a:srgbClr val="000000"/>
                          </a:solidFill>
                          <a:latin typeface="Cambria Math" panose="02040503050406030204" pitchFamily="18" charset="0"/>
                          <a:ea typeface="微软雅黑" panose="020B0503020204020204" pitchFamily="34" charset="-122"/>
                        </a:rPr>
                        <m:t>W</m:t>
                      </m:r>
                      <m:r>
                        <a:rPr lang="en-US" altLang="zh-CN">
                          <a:solidFill>
                            <a:srgbClr val="000000"/>
                          </a:solidFill>
                          <a:latin typeface="Cambria Math" panose="02040503050406030204" pitchFamily="18" charset="0"/>
                          <a:ea typeface="微软雅黑" panose="020B0503020204020204" pitchFamily="34" charset="-122"/>
                        </a:rPr>
                        <m:t> </m:t>
                      </m:r>
                      <m:r>
                        <a:rPr lang="zh-CN" altLang="en-US">
                          <a:solidFill>
                            <a:srgbClr val="000000"/>
                          </a:solidFill>
                          <a:latin typeface="Cambria Math" panose="02040503050406030204" pitchFamily="18" charset="0"/>
                          <a:ea typeface="微软雅黑" panose="020B0503020204020204" pitchFamily="34" charset="-122"/>
                        </a:rPr>
                        <m:t>截面</m:t>
                      </m:r>
                    </m:oMath>
                  </a14:m>
                  <a:r>
                    <a:rPr lang="zh-CN" altLang="en-US" dirty="0">
                      <a:solidFill>
                        <a:srgbClr val="000000"/>
                      </a:solidFill>
                      <a:latin typeface="微软雅黑" panose="020B0503020204020204" pitchFamily="34" charset="-122"/>
                      <a:ea typeface="微软雅黑" panose="020B0503020204020204" pitchFamily="34" charset="-122"/>
                    </a:rPr>
                    <a:t>分别代表离子远离交换表面和汇聚于交换表面的截面。</a:t>
                  </a:r>
                  <a:endParaRPr lang="en-US" altLang="zh-CN" dirty="0">
                    <a:solidFill>
                      <a:srgbClr val="000000"/>
                    </a:solidFill>
                    <a:latin typeface="微软雅黑" panose="020B0503020204020204" pitchFamily="34" charset="-122"/>
                    <a:ea typeface="微软雅黑" panose="020B0503020204020204" pitchFamily="34" charset="-122"/>
                  </a:endParaRPr>
                </a:p>
                <a:p>
                  <a:pPr indent="-285750">
                    <a:lnSpc>
                      <a:spcPct val="125000"/>
                    </a:lnSpc>
                    <a:spcBef>
                      <a:spcPts val="600"/>
                    </a:spcBef>
                    <a:spcAft>
                      <a:spcPts val="600"/>
                    </a:spcAft>
                    <a:buFont typeface="Arial" panose="020B0604020202020204" pitchFamily="34" charset="0"/>
                    <a:buChar char="•"/>
                  </a:pP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25000"/>
                    </a:lnSpc>
                    <a:spcBef>
                      <a:spcPts val="600"/>
                    </a:spcBef>
                    <a:spcAft>
                      <a:spcPts val="600"/>
                    </a:spcAft>
                  </a:pP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25000"/>
                    </a:lnSpc>
                    <a:spcBef>
                      <a:spcPts val="600"/>
                    </a:spcBef>
                    <a:spcAft>
                      <a:spcPts val="600"/>
                    </a:spcAft>
                  </a:pPr>
                  <a:endParaRPr lang="en-US" altLang="zh-CN" dirty="0">
                    <a:solidFill>
                      <a:srgbClr val="000000"/>
                    </a:solidFill>
                    <a:latin typeface="微软雅黑" panose="020B0503020204020204" pitchFamily="34" charset="-122"/>
                    <a:ea typeface="微软雅黑" panose="020B0503020204020204" pitchFamily="34" charset="-122"/>
                  </a:endParaRPr>
                </a:p>
                <a:p>
                  <a:pPr indent="-285750">
                    <a:lnSpc>
                      <a:spcPct val="125000"/>
                    </a:lnSpc>
                    <a:spcBef>
                      <a:spcPts val="600"/>
                    </a:spcBef>
                    <a:spcAft>
                      <a:spcPts val="600"/>
                    </a:spcAft>
                    <a:buFont typeface="Arial" panose="020B0604020202020204" pitchFamily="34" charset="0"/>
                    <a:buChar char="•"/>
                  </a:pPr>
                  <a14:m>
                    <m:oMath xmlns:m="http://schemas.openxmlformats.org/officeDocument/2006/math">
                      <m:r>
                        <m:rPr>
                          <m:sty m:val="p"/>
                        </m:rPr>
                        <a:rPr lang="en-US" altLang="zh-CN">
                          <a:solidFill>
                            <a:srgbClr val="000000"/>
                          </a:solidFill>
                          <a:latin typeface="Cambria Math" panose="02040503050406030204" pitchFamily="18" charset="0"/>
                          <a:ea typeface="微软雅黑" panose="020B0503020204020204" pitchFamily="34" charset="-122"/>
                        </a:rPr>
                        <m:t>x</m:t>
                      </m:r>
                      <m:r>
                        <a:rPr lang="en-US" altLang="zh-CN">
                          <a:solidFill>
                            <a:srgbClr val="000000"/>
                          </a:solidFill>
                          <a:latin typeface="Cambria Math" panose="02040503050406030204" pitchFamily="18" charset="0"/>
                          <a:ea typeface="微软雅黑" panose="020B0503020204020204" pitchFamily="34" charset="-122"/>
                        </a:rPr>
                        <m:t>=0.6</m:t>
                      </m:r>
                      <m:r>
                        <m:rPr>
                          <m:sty m:val="p"/>
                        </m:rPr>
                        <a:rPr lang="en-US" altLang="zh-CN">
                          <a:solidFill>
                            <a:srgbClr val="000000"/>
                          </a:solidFill>
                          <a:latin typeface="Cambria Math" panose="02040503050406030204" pitchFamily="18" charset="0"/>
                          <a:ea typeface="微软雅黑" panose="020B0503020204020204" pitchFamily="34" charset="-122"/>
                        </a:rPr>
                        <m:t>W</m:t>
                      </m:r>
                      <m:r>
                        <a:rPr lang="en-US" altLang="zh-CN">
                          <a:solidFill>
                            <a:srgbClr val="000000"/>
                          </a:solidFill>
                          <a:latin typeface="Cambria Math" panose="02040503050406030204" pitchFamily="18" charset="0"/>
                          <a:ea typeface="微软雅黑" panose="020B0503020204020204" pitchFamily="34" charset="-122"/>
                        </a:rPr>
                        <m:t> </m:t>
                      </m:r>
                      <m:r>
                        <a:rPr lang="zh-CN" altLang="en-US">
                          <a:solidFill>
                            <a:srgbClr val="000000"/>
                          </a:solidFill>
                          <a:latin typeface="Cambria Math" panose="02040503050406030204" pitchFamily="18" charset="0"/>
                          <a:ea typeface="微软雅黑" panose="020B0503020204020204" pitchFamily="34" charset="-122"/>
                        </a:rPr>
                        <m:t>截面，</m:t>
                      </m:r>
                    </m:oMath>
                  </a14:m>
                  <a:r>
                    <a:rPr lang="zh-CN" altLang="en-US" dirty="0">
                      <a:solidFill>
                        <a:srgbClr val="000000"/>
                      </a:solidFill>
                      <a:latin typeface="微软雅黑" panose="020B0503020204020204" pitchFamily="34" charset="-122"/>
                      <a:ea typeface="微软雅黑" panose="020B0503020204020204" pitchFamily="34" charset="-122"/>
                    </a:rPr>
                    <a:t>流动方向主要沿</a:t>
                  </a:r>
                  <a14:m>
                    <m:oMath xmlns:m="http://schemas.openxmlformats.org/officeDocument/2006/math">
                      <m:r>
                        <a:rPr lang="en-US" altLang="zh-CN">
                          <a:solidFill>
                            <a:srgbClr val="000000"/>
                          </a:solidFill>
                          <a:latin typeface="Cambria Math" panose="02040503050406030204" pitchFamily="18" charset="0"/>
                          <a:ea typeface="微软雅黑" panose="020B0503020204020204" pitchFamily="34" charset="-122"/>
                        </a:rPr>
                        <m:t> </m:t>
                      </m:r>
                      <m:r>
                        <m:rPr>
                          <m:sty m:val="p"/>
                        </m:rPr>
                        <a:rPr lang="en-US" altLang="zh-CN">
                          <a:solidFill>
                            <a:srgbClr val="000000"/>
                          </a:solidFill>
                          <a:latin typeface="Cambria Math" panose="02040503050406030204" pitchFamily="18" charset="0"/>
                          <a:ea typeface="微软雅黑" panose="020B0503020204020204" pitchFamily="34" charset="-122"/>
                        </a:rPr>
                        <m:t>x</m:t>
                      </m:r>
                    </m:oMath>
                  </a14:m>
                  <a:r>
                    <a:rPr lang="zh-CN" altLang="en-US" dirty="0">
                      <a:solidFill>
                        <a:srgbClr val="000000"/>
                      </a:solidFill>
                      <a:latin typeface="微软雅黑" panose="020B0503020204020204" pitchFamily="34" charset="-122"/>
                      <a:ea typeface="微软雅黑" panose="020B0503020204020204" pitchFamily="34" charset="-122"/>
                    </a:rPr>
                    <a:t>方向。</a:t>
                  </a:r>
                  <a:endParaRPr lang="en-US" altLang="zh-CN"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371475" y="1453634"/>
                  <a:ext cx="4424061" cy="2758512"/>
                </a:xfrm>
                <a:prstGeom prst="rect">
                  <a:avLst/>
                </a:prstGeom>
                <a:blipFill>
                  <a:blip r:embed="rId4"/>
                  <a:stretch>
                    <a:fillRect l="-1206" r="-6032" b="-2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35234" y="2372574"/>
                  <a:ext cx="4060302" cy="1354217"/>
                </a:xfrm>
                <a:prstGeom prst="rect">
                  <a:avLst/>
                </a:prstGeom>
              </p:spPr>
              <p:txBody>
                <a:bodyPr wrap="square">
                  <a:spAutoFit/>
                </a:bodyPr>
                <a:lstStyle/>
                <a:p>
                  <a:pPr marL="342900" indent="-342900">
                    <a:spcBef>
                      <a:spcPts val="600"/>
                    </a:spcBef>
                    <a:spcAft>
                      <a:spcPts val="600"/>
                    </a:spcAft>
                    <a:buFont typeface="+mj-lt"/>
                    <a:buAutoNum type="alphaLcParenR"/>
                  </a:pPr>
                  <a:r>
                    <a:rPr lang="zh-CN" altLang="en-US" dirty="0">
                      <a:solidFill>
                        <a:srgbClr val="000000"/>
                      </a:solidFill>
                      <a:latin typeface="+mn-ea"/>
                    </a:rPr>
                    <a:t> </a:t>
                  </a:r>
                  <a14:m>
                    <m:oMath xmlns:m="http://schemas.openxmlformats.org/officeDocument/2006/math">
                      <m:r>
                        <a:rPr lang="en-US" altLang="zh-CN">
                          <a:solidFill>
                            <a:srgbClr val="000000"/>
                          </a:solidFill>
                          <a:latin typeface="Cambria Math" panose="02040503050406030204" pitchFamily="18" charset="0"/>
                        </a:rPr>
                        <m:t>𝑦</m:t>
                      </m:r>
                    </m:oMath>
                  </a14:m>
                  <a:r>
                    <a:rPr lang="zh-CN" altLang="en-US" dirty="0">
                      <a:solidFill>
                        <a:srgbClr val="000000"/>
                      </a:solidFill>
                      <a:latin typeface="+mn-ea"/>
                    </a:rPr>
                    <a:t> 方向的速度方向不变， </a:t>
                  </a:r>
                  <a:endParaRPr lang="en-US" altLang="zh-CN" dirty="0">
                    <a:solidFill>
                      <a:srgbClr val="000000"/>
                    </a:solidFill>
                    <a:latin typeface="+mn-ea"/>
                  </a:endParaRPr>
                </a:p>
                <a:p>
                  <a:pPr marL="342900" indent="-342900">
                    <a:spcBef>
                      <a:spcPts val="600"/>
                    </a:spcBef>
                    <a:spcAft>
                      <a:spcPts val="600"/>
                    </a:spcAft>
                    <a:buFont typeface="+mj-lt"/>
                    <a:buAutoNum type="alphaLcParenR"/>
                  </a:pPr>
                  <a:r>
                    <a:rPr lang="zh-CN" altLang="en-US" dirty="0">
                      <a:solidFill>
                        <a:srgbClr val="000000"/>
                      </a:solidFill>
                      <a:latin typeface="+mn-ea"/>
                    </a:rPr>
                    <a:t>在 </a:t>
                  </a:r>
                  <a14:m>
                    <m:oMath xmlns:m="http://schemas.openxmlformats.org/officeDocument/2006/math">
                      <m:r>
                        <a:rPr lang="en-US" altLang="zh-CN">
                          <a:solidFill>
                            <a:srgbClr val="000000"/>
                          </a:solidFill>
                          <a:latin typeface="Cambria Math" panose="02040503050406030204" pitchFamily="18" charset="0"/>
                        </a:rPr>
                        <m:t>𝑥</m:t>
                      </m:r>
                      <m:r>
                        <a:rPr lang="en-US" altLang="zh-CN">
                          <a:solidFill>
                            <a:srgbClr val="000000"/>
                          </a:solidFill>
                          <a:latin typeface="Cambria Math" panose="02040503050406030204" pitchFamily="18" charset="0"/>
                        </a:rPr>
                        <m:t>=0.3</m:t>
                      </m:r>
                      <m:r>
                        <a:rPr lang="en-US" altLang="zh-CN">
                          <a:solidFill>
                            <a:srgbClr val="000000"/>
                          </a:solidFill>
                          <a:latin typeface="Cambria Math" panose="02040503050406030204" pitchFamily="18" charset="0"/>
                        </a:rPr>
                        <m:t>𝑊</m:t>
                      </m:r>
                    </m:oMath>
                  </a14:m>
                  <a:r>
                    <a:rPr lang="zh-CN" altLang="en-US" dirty="0">
                      <a:solidFill>
                        <a:srgbClr val="000000"/>
                      </a:solidFill>
                      <a:latin typeface="+mn-ea"/>
                    </a:rPr>
                    <a:t>截面处远离交换膜，在 </a:t>
                  </a:r>
                  <a14:m>
                    <m:oMath xmlns:m="http://schemas.openxmlformats.org/officeDocument/2006/math">
                      <m:r>
                        <a:rPr lang="en-US" altLang="zh-CN">
                          <a:solidFill>
                            <a:srgbClr val="000000"/>
                          </a:solidFill>
                          <a:latin typeface="Cambria Math" panose="02040503050406030204" pitchFamily="18" charset="0"/>
                        </a:rPr>
                        <m:t>𝑥</m:t>
                      </m:r>
                      <m:r>
                        <a:rPr lang="en-US" altLang="zh-CN">
                          <a:solidFill>
                            <a:srgbClr val="000000"/>
                          </a:solidFill>
                          <a:latin typeface="Cambria Math" panose="02040503050406030204" pitchFamily="18" charset="0"/>
                        </a:rPr>
                        <m:t>=0.8</m:t>
                      </m:r>
                      <m:r>
                        <a:rPr lang="en-US" altLang="zh-CN">
                          <a:solidFill>
                            <a:srgbClr val="000000"/>
                          </a:solidFill>
                          <a:latin typeface="Cambria Math" panose="02040503050406030204" pitchFamily="18" charset="0"/>
                        </a:rPr>
                        <m:t>𝑊</m:t>
                      </m:r>
                    </m:oMath>
                  </a14:m>
                  <a:r>
                    <a:rPr lang="zh-CN" altLang="en-US" dirty="0">
                      <a:solidFill>
                        <a:srgbClr val="000000"/>
                      </a:solidFill>
                      <a:latin typeface="+mn-ea"/>
                    </a:rPr>
                    <a:t> 处汇聚，对应于浓度耗尽区峰值。</a:t>
                  </a:r>
                  <a:endParaRPr lang="en-US" altLang="zh-CN" dirty="0">
                    <a:solidFill>
                      <a:srgbClr val="000000"/>
                    </a:solidFill>
                    <a:latin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735234" y="2372574"/>
                  <a:ext cx="4060302" cy="1354217"/>
                </a:xfrm>
                <a:prstGeom prst="rect">
                  <a:avLst/>
                </a:prstGeom>
                <a:blipFill>
                  <a:blip r:embed="rId5"/>
                  <a:stretch>
                    <a:fillRect l="-730" t="-2252" b="-6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35234" y="4724940"/>
                  <a:ext cx="4138311" cy="646331"/>
                </a:xfrm>
                <a:prstGeom prst="rect">
                  <a:avLst/>
                </a:prstGeom>
              </p:spPr>
              <p:txBody>
                <a:bodyPr wrap="square">
                  <a:spAutoFit/>
                </a:bodyPr>
                <a:lstStyle/>
                <a:p>
                  <a:pPr marL="342900" indent="-342900">
                    <a:spcBef>
                      <a:spcPts val="600"/>
                    </a:spcBef>
                    <a:spcAft>
                      <a:spcPts val="600"/>
                    </a:spcAft>
                    <a:buFont typeface="+mj-lt"/>
                    <a:buAutoNum type="alphaLcParenR"/>
                  </a:pPr>
                  <a14:m>
                    <m:oMath xmlns:m="http://schemas.openxmlformats.org/officeDocument/2006/math">
                      <m:r>
                        <m:rPr>
                          <m:sty m:val="p"/>
                        </m:rPr>
                        <a:rPr lang="en-US" altLang="zh-CN">
                          <a:solidFill>
                            <a:srgbClr val="000000"/>
                          </a:solidFill>
                          <a:latin typeface="Cambria Math" panose="02040503050406030204" pitchFamily="18" charset="0"/>
                        </a:rPr>
                        <m:t>x</m:t>
                      </m:r>
                    </m:oMath>
                  </a14:m>
                  <a:r>
                    <a:rPr lang="zh-CN" altLang="en-US" dirty="0">
                      <a:solidFill>
                        <a:srgbClr val="000000"/>
                      </a:solidFill>
                      <a:latin typeface="+mn-ea"/>
                    </a:rPr>
                    <a:t> 方向速度增大，方向变化，涡流带动了离子输运。</a:t>
                  </a:r>
                </a:p>
              </p:txBody>
            </p:sp>
          </mc:Choice>
          <mc:Fallback xmlns="">
            <p:sp>
              <p:nvSpPr>
                <p:cNvPr id="11" name="矩形 10"/>
                <p:cNvSpPr>
                  <a:spLocks noRot="1" noChangeAspect="1" noMove="1" noResize="1" noEditPoints="1" noAdjustHandles="1" noChangeArrowheads="1" noChangeShapeType="1" noTextEdit="1"/>
                </p:cNvSpPr>
                <p:nvPr/>
              </p:nvSpPr>
              <p:spPr>
                <a:xfrm>
                  <a:off x="735234" y="4724940"/>
                  <a:ext cx="4138311" cy="646331"/>
                </a:xfrm>
                <a:prstGeom prst="rect">
                  <a:avLst/>
                </a:prstGeom>
                <a:blipFill>
                  <a:blip r:embed="rId6"/>
                  <a:stretch>
                    <a:fillRect l="-736" t="-4717" r="-1325" b="-14151"/>
                  </a:stretch>
                </a:blipFill>
              </p:spPr>
              <p:txBody>
                <a:bodyPr/>
                <a:lstStyle/>
                <a:p>
                  <a:r>
                    <a:rPr lang="zh-CN" altLang="en-US">
                      <a:noFill/>
                    </a:rPr>
                    <a:t> </a:t>
                  </a:r>
                </a:p>
              </p:txBody>
            </p:sp>
          </mc:Fallback>
        </mc:AlternateContent>
      </p:grpSp>
      <p:sp>
        <p:nvSpPr>
          <p:cNvPr id="14" name="矩形 13"/>
          <p:cNvSpPr/>
          <p:nvPr/>
        </p:nvSpPr>
        <p:spPr>
          <a:xfrm>
            <a:off x="4407474" y="5749992"/>
            <a:ext cx="4801314" cy="369332"/>
          </a:xfrm>
          <a:prstGeom prst="rect">
            <a:avLst/>
          </a:prstGeom>
        </p:spPr>
        <p:txBody>
          <a:bodyPr wrap="none">
            <a:spAutoFit/>
          </a:bodyPr>
          <a:lstStyle/>
          <a:p>
            <a:r>
              <a:rPr lang="zh-CN" altLang="en-US" dirty="0">
                <a:solidFill>
                  <a:srgbClr val="000000"/>
                </a:solidFill>
                <a:latin typeface="宋体" panose="02010600030101010101" pitchFamily="2" charset="-122"/>
                <a:ea typeface="宋体" panose="02010600030101010101" pitchFamily="2" charset="-122"/>
              </a:rPr>
              <a:t>涡量分布，表征涡分布以及剪切流动变化梯度</a:t>
            </a:r>
            <a:endParaRPr lang="zh-CN" altLang="en-US" dirty="0">
              <a:latin typeface="宋体" panose="02010600030101010101" pitchFamily="2" charset="-122"/>
              <a:ea typeface="宋体" panose="02010600030101010101" pitchFamily="2" charset="-122"/>
            </a:endParaRPr>
          </a:p>
        </p:txBody>
      </p:sp>
      <p:sp>
        <p:nvSpPr>
          <p:cNvPr id="15" name="矩形 14"/>
          <p:cNvSpPr/>
          <p:nvPr/>
        </p:nvSpPr>
        <p:spPr>
          <a:xfrm>
            <a:off x="4395465" y="6146999"/>
            <a:ext cx="5032147"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流动强度主要集中在底部，与离子耗尽区域对应</a:t>
            </a:r>
            <a:endParaRPr lang="zh-CN" altLang="en-US" dirty="0">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0F9B8ADC-F6CA-49CC-85C7-40F8132750A6}"/>
              </a:ext>
            </a:extLst>
          </p:cNvPr>
          <p:cNvCxnSpPr>
            <a:cxnSpLocks/>
          </p:cNvCxnSpPr>
          <p:nvPr/>
        </p:nvCxnSpPr>
        <p:spPr>
          <a:xfrm>
            <a:off x="4395465" y="5672199"/>
            <a:ext cx="6236340"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82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A6A672C-903E-427C-B42F-F186763CDEEB}"/>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686859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941AFB-D18A-438E-9D39-747748A117AF}"/>
              </a:ext>
            </a:extLst>
          </p:cNvPr>
          <p:cNvSpPr>
            <a:spLocks noGrp="1"/>
          </p:cNvSpPr>
          <p:nvPr>
            <p:ph type="body" sz="quarter" idx="11"/>
          </p:nvPr>
        </p:nvSpPr>
        <p:spPr>
          <a:xfrm>
            <a:off x="84881" y="683107"/>
            <a:ext cx="4139878" cy="545123"/>
          </a:xfrm>
        </p:spPr>
        <p:txBody>
          <a:bodyPr/>
          <a:lstStyle/>
          <a:p>
            <a:r>
              <a:rPr lang="en-US" altLang="zh-CN" dirty="0"/>
              <a:t> Nernst-Planck</a:t>
            </a:r>
            <a:r>
              <a:rPr lang="zh-CN" altLang="en-US" dirty="0"/>
              <a:t>方程</a:t>
            </a:r>
          </a:p>
        </p:txBody>
      </p:sp>
      <p:pic>
        <p:nvPicPr>
          <p:cNvPr id="6" name="图片 5">
            <a:extLst>
              <a:ext uri="{FF2B5EF4-FFF2-40B4-BE49-F238E27FC236}">
                <a16:creationId xmlns:a16="http://schemas.microsoft.com/office/drawing/2014/main" id="{D8EDE136-FFC7-4050-A9A7-2A74396BBE13}"/>
              </a:ext>
            </a:extLst>
          </p:cNvPr>
          <p:cNvPicPr>
            <a:picLocks noChangeAspect="1"/>
          </p:cNvPicPr>
          <p:nvPr/>
        </p:nvPicPr>
        <p:blipFill>
          <a:blip r:embed="rId2"/>
          <a:stretch>
            <a:fillRect/>
          </a:stretch>
        </p:blipFill>
        <p:spPr>
          <a:xfrm>
            <a:off x="2076449" y="2720563"/>
            <a:ext cx="8924287" cy="790847"/>
          </a:xfrm>
          <a:prstGeom prst="rect">
            <a:avLst/>
          </a:prstGeom>
        </p:spPr>
      </p:pic>
      <p:pic>
        <p:nvPicPr>
          <p:cNvPr id="10" name="图片 9">
            <a:extLst>
              <a:ext uri="{FF2B5EF4-FFF2-40B4-BE49-F238E27FC236}">
                <a16:creationId xmlns:a16="http://schemas.microsoft.com/office/drawing/2014/main" id="{E1E07270-6BD6-4DB8-89AF-8C03C0927E0A}"/>
              </a:ext>
            </a:extLst>
          </p:cNvPr>
          <p:cNvPicPr>
            <a:picLocks noChangeAspect="1"/>
          </p:cNvPicPr>
          <p:nvPr/>
        </p:nvPicPr>
        <p:blipFill>
          <a:blip r:embed="rId3"/>
          <a:stretch>
            <a:fillRect/>
          </a:stretch>
        </p:blipFill>
        <p:spPr>
          <a:xfrm>
            <a:off x="3721602" y="3508773"/>
            <a:ext cx="5481332" cy="1085652"/>
          </a:xfrm>
          <a:prstGeom prst="rect">
            <a:avLst/>
          </a:prstGeom>
        </p:spPr>
      </p:pic>
      <p:pic>
        <p:nvPicPr>
          <p:cNvPr id="12" name="图片 11">
            <a:extLst>
              <a:ext uri="{FF2B5EF4-FFF2-40B4-BE49-F238E27FC236}">
                <a16:creationId xmlns:a16="http://schemas.microsoft.com/office/drawing/2014/main" id="{5C6A5A74-5B90-4603-8F40-F4944932E156}"/>
              </a:ext>
            </a:extLst>
          </p:cNvPr>
          <p:cNvPicPr>
            <a:picLocks noChangeAspect="1"/>
          </p:cNvPicPr>
          <p:nvPr/>
        </p:nvPicPr>
        <p:blipFill>
          <a:blip r:embed="rId4"/>
          <a:stretch>
            <a:fillRect/>
          </a:stretch>
        </p:blipFill>
        <p:spPr>
          <a:xfrm>
            <a:off x="3721602" y="4663757"/>
            <a:ext cx="5481332" cy="1815969"/>
          </a:xfrm>
          <a:prstGeom prst="rect">
            <a:avLst/>
          </a:prstGeom>
        </p:spPr>
      </p:pic>
      <p:pic>
        <p:nvPicPr>
          <p:cNvPr id="14" name="图片 13">
            <a:extLst>
              <a:ext uri="{FF2B5EF4-FFF2-40B4-BE49-F238E27FC236}">
                <a16:creationId xmlns:a16="http://schemas.microsoft.com/office/drawing/2014/main" id="{D05F5A88-717E-4FFB-AAC9-E114F7478FD9}"/>
              </a:ext>
            </a:extLst>
          </p:cNvPr>
          <p:cNvPicPr>
            <a:picLocks noChangeAspect="1"/>
          </p:cNvPicPr>
          <p:nvPr/>
        </p:nvPicPr>
        <p:blipFill>
          <a:blip r:embed="rId5"/>
          <a:stretch>
            <a:fillRect/>
          </a:stretch>
        </p:blipFill>
        <p:spPr>
          <a:xfrm>
            <a:off x="3363905" y="1103151"/>
            <a:ext cx="6157638" cy="818245"/>
          </a:xfrm>
          <a:prstGeom prst="rect">
            <a:avLst/>
          </a:prstGeom>
        </p:spPr>
      </p:pic>
      <p:pic>
        <p:nvPicPr>
          <p:cNvPr id="16" name="图片 15">
            <a:extLst>
              <a:ext uri="{FF2B5EF4-FFF2-40B4-BE49-F238E27FC236}">
                <a16:creationId xmlns:a16="http://schemas.microsoft.com/office/drawing/2014/main" id="{36ADB995-0E7D-44BF-9BF9-6576517DD92F}"/>
              </a:ext>
            </a:extLst>
          </p:cNvPr>
          <p:cNvPicPr>
            <a:picLocks noChangeAspect="1"/>
          </p:cNvPicPr>
          <p:nvPr/>
        </p:nvPicPr>
        <p:blipFill>
          <a:blip r:embed="rId6"/>
          <a:stretch>
            <a:fillRect/>
          </a:stretch>
        </p:blipFill>
        <p:spPr>
          <a:xfrm>
            <a:off x="4224758" y="2042476"/>
            <a:ext cx="4620477" cy="624155"/>
          </a:xfrm>
          <a:prstGeom prst="rect">
            <a:avLst/>
          </a:prstGeom>
        </p:spPr>
      </p:pic>
      <p:sp>
        <p:nvSpPr>
          <p:cNvPr id="17" name="文本框 16">
            <a:extLst>
              <a:ext uri="{FF2B5EF4-FFF2-40B4-BE49-F238E27FC236}">
                <a16:creationId xmlns:a16="http://schemas.microsoft.com/office/drawing/2014/main" id="{A28E51B2-038E-452B-A7CF-5792A2A6B833}"/>
              </a:ext>
            </a:extLst>
          </p:cNvPr>
          <p:cNvSpPr txBox="1"/>
          <p:nvPr/>
        </p:nvSpPr>
        <p:spPr>
          <a:xfrm>
            <a:off x="321223" y="413657"/>
            <a:ext cx="3667194" cy="5078313"/>
          </a:xfrm>
          <a:prstGeom prst="rect">
            <a:avLst/>
          </a:prstGeom>
          <a:noFill/>
        </p:spPr>
        <p:txBody>
          <a:bodyPr wrap="square">
            <a:spAutoFit/>
          </a:bodyPr>
          <a:lstStyle/>
          <a:p>
            <a:pPr marL="285750" indent="-285750">
              <a:buFont typeface="Arial" panose="020B0604020202020204" pitchFamily="34" charset="0"/>
              <a:buChar char="•"/>
            </a:pPr>
            <a:endParaRPr lang="en-US" altLang="zh-CN" dirty="0"/>
          </a:p>
          <a:p>
            <a:endParaRPr lang="en-US" altLang="zh-CN" dirty="0"/>
          </a:p>
          <a:p>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对流</a:t>
            </a:r>
            <a:r>
              <a:rPr lang="en-US" altLang="zh-CN" dirty="0"/>
              <a:t>-</a:t>
            </a:r>
            <a:r>
              <a:rPr lang="zh-CN" altLang="en-US" dirty="0"/>
              <a:t>扩散方程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 </a:t>
            </a:r>
            <a:r>
              <a:rPr lang="zh-CN" altLang="en-US" dirty="0"/>
              <a:t>多尺度展开</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r>
              <a:rPr lang="en-US" altLang="zh-CN" dirty="0"/>
              <a:t> </a:t>
            </a:r>
            <a:r>
              <a:rPr lang="en-US" altLang="zh-CN" dirty="0" err="1"/>
              <a:t>Chapman­Enskog</a:t>
            </a:r>
            <a:r>
              <a:rPr lang="en-US" altLang="zh-CN" dirty="0"/>
              <a:t> </a:t>
            </a:r>
            <a:r>
              <a:rPr lang="zh-CN" altLang="en-US" dirty="0"/>
              <a:t>多尺度分析</a:t>
            </a:r>
            <a:endParaRPr lang="en-US" altLang="zh-CN" dirty="0"/>
          </a:p>
          <a:p>
            <a:r>
              <a:rPr lang="en-US" altLang="zh-CN" dirty="0"/>
              <a:t> </a:t>
            </a:r>
          </a:p>
        </p:txBody>
      </p:sp>
      <p:sp>
        <p:nvSpPr>
          <p:cNvPr id="19" name="文本框 18">
            <a:extLst>
              <a:ext uri="{FF2B5EF4-FFF2-40B4-BE49-F238E27FC236}">
                <a16:creationId xmlns:a16="http://schemas.microsoft.com/office/drawing/2014/main" id="{4F679D04-AB33-4466-9470-54E8A90EDCEB}"/>
              </a:ext>
            </a:extLst>
          </p:cNvPr>
          <p:cNvSpPr txBox="1"/>
          <p:nvPr/>
        </p:nvSpPr>
        <p:spPr>
          <a:xfrm>
            <a:off x="219972" y="6389516"/>
            <a:ext cx="10780765" cy="523220"/>
          </a:xfrm>
          <a:prstGeom prst="rect">
            <a:avLst/>
          </a:prstGeom>
          <a:noFill/>
        </p:spPr>
        <p:txBody>
          <a:bodyPr wrap="square">
            <a:spAutoFit/>
          </a:bodyPr>
          <a:lstStyle/>
          <a:p>
            <a:pPr marL="360000" indent="-360000"/>
            <a:r>
              <a:rPr lang="en-US" altLang="zh-CN" sz="1400" dirty="0">
                <a:solidFill>
                  <a:srgbClr val="222222"/>
                </a:solidFill>
                <a:latin typeface="宋体" panose="02010600030101010101" pitchFamily="2" charset="-122"/>
                <a:ea typeface="宋体" panose="02010600030101010101" pitchFamily="2" charset="-122"/>
              </a:rPr>
              <a:t>[1] </a:t>
            </a:r>
            <a:r>
              <a:rPr lang="zh-CN" altLang="en-US" sz="1400" dirty="0">
                <a:solidFill>
                  <a:srgbClr val="222222"/>
                </a:solidFill>
                <a:latin typeface="宋体" panose="02010600030101010101" pitchFamily="2" charset="-122"/>
                <a:ea typeface="宋体" panose="02010600030101010101" pitchFamily="2" charset="-122"/>
              </a:rPr>
              <a:t>Chai Z, Shi B, Guo Z. A multiple­relaxation­time lattice Boltzmann model for general nonlinear anisotropic convection–diffusion equations[J]. Journal of Scientific Computing, 2016, 69(1):355–390</a:t>
            </a:r>
          </a:p>
        </p:txBody>
      </p:sp>
      <p:cxnSp>
        <p:nvCxnSpPr>
          <p:cNvPr id="20" name="直接连接符 19">
            <a:extLst>
              <a:ext uri="{FF2B5EF4-FFF2-40B4-BE49-F238E27FC236}">
                <a16:creationId xmlns:a16="http://schemas.microsoft.com/office/drawing/2014/main" id="{8E86CC5D-BDAF-4082-AA1A-83DF9A7E2CF5}"/>
              </a:ext>
            </a:extLst>
          </p:cNvPr>
          <p:cNvCxnSpPr>
            <a:cxnSpLocks/>
          </p:cNvCxnSpPr>
          <p:nvPr/>
        </p:nvCxnSpPr>
        <p:spPr>
          <a:xfrm>
            <a:off x="437274" y="3429000"/>
            <a:ext cx="6236340"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D2B61EA-E4F7-454F-BED8-A05F8D06D96E}"/>
              </a:ext>
            </a:extLst>
          </p:cNvPr>
          <p:cNvCxnSpPr>
            <a:cxnSpLocks/>
          </p:cNvCxnSpPr>
          <p:nvPr/>
        </p:nvCxnSpPr>
        <p:spPr>
          <a:xfrm>
            <a:off x="245735" y="4620468"/>
            <a:ext cx="6236340"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038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D16765-585F-46C1-8E3E-074F4FFF990A}"/>
              </a:ext>
            </a:extLst>
          </p:cNvPr>
          <p:cNvSpPr/>
          <p:nvPr/>
        </p:nvSpPr>
        <p:spPr>
          <a:xfrm>
            <a:off x="1046061" y="4894856"/>
            <a:ext cx="10559784" cy="800219"/>
          </a:xfrm>
          <a:prstGeom prst="rect">
            <a:avLst/>
          </a:prstGeom>
        </p:spPr>
        <p:txBody>
          <a:bodyPr wrap="square">
            <a:spAutoFit/>
          </a:bodyPr>
          <a:lstStyle/>
          <a:p>
            <a:r>
              <a:rPr lang="en-US" altLang="zh-CN" sz="2000" b="1" dirty="0">
                <a:solidFill>
                  <a:srgbClr val="345DA6"/>
                </a:solidFill>
                <a:latin typeface="微软雅黑" panose="020B0503020204020204" pitchFamily="34" charset="-122"/>
                <a:ea typeface="微软雅黑" panose="020B0503020204020204" pitchFamily="34" charset="-122"/>
              </a:rPr>
              <a:t>&lt;</a:t>
            </a:r>
            <a:r>
              <a:rPr lang="zh-CN" altLang="en-US" sz="2000" b="1" dirty="0">
                <a:solidFill>
                  <a:srgbClr val="345DA6"/>
                </a:solidFill>
                <a:latin typeface="微软雅黑" panose="020B0503020204020204" pitchFamily="34" charset="-122"/>
                <a:ea typeface="微软雅黑" panose="020B0503020204020204" pitchFamily="34" charset="-122"/>
              </a:rPr>
              <a:t>课题介绍</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进度安排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已完成工作</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后期计划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问题与困难</a:t>
            </a:r>
            <a:r>
              <a:rPr lang="en-US" altLang="zh-CN" sz="2000" b="1" dirty="0">
                <a:solidFill>
                  <a:srgbClr val="345DA6"/>
                </a:solidFill>
                <a:latin typeface="微软雅黑" panose="020B0503020204020204" pitchFamily="34" charset="-122"/>
                <a:ea typeface="微软雅黑" panose="020B0503020204020204" pitchFamily="34" charset="-122"/>
              </a:rPr>
              <a:t>&gt; </a:t>
            </a:r>
            <a:endParaRPr lang="zh-CN" altLang="en-US" sz="2000" b="1" dirty="0">
              <a:solidFill>
                <a:srgbClr val="345DA6"/>
              </a:solidFill>
              <a:latin typeface="微软雅黑" panose="020B0503020204020204" pitchFamily="34" charset="-122"/>
              <a:ea typeface="微软雅黑" panose="020B0503020204020204" pitchFamily="34" charset="-122"/>
            </a:endParaRPr>
          </a:p>
          <a:p>
            <a:endParaRPr lang="zh-CN" altLang="en-US" sz="2600" b="1" dirty="0">
              <a:solidFill>
                <a:srgbClr val="345DA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9A6A3D1-7ECF-43C9-81B0-7BBC858B39FF}"/>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586403" y="2936595"/>
            <a:ext cx="1476000" cy="1476000"/>
          </a:xfrm>
          <a:prstGeom prst="rect">
            <a:avLst/>
          </a:prstGeom>
          <a:solidFill>
            <a:srgbClr val="345DA6"/>
          </a:solidFill>
        </p:spPr>
      </p:pic>
      <p:pic>
        <p:nvPicPr>
          <p:cNvPr id="6" name="图片 5">
            <a:extLst>
              <a:ext uri="{FF2B5EF4-FFF2-40B4-BE49-F238E27FC236}">
                <a16:creationId xmlns:a16="http://schemas.microsoft.com/office/drawing/2014/main" id="{3F9A4B69-E191-430E-BE51-E02E7C16E50E}"/>
              </a:ext>
            </a:extLst>
          </p:cNvPr>
          <p:cNvPicPr>
            <a:picLocks noChangeAspect="1"/>
          </p:cNvPicPr>
          <p:nvPr/>
        </p:nvPicPr>
        <p:blipFill>
          <a:blip r:embed="rId3">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5406289" y="2936595"/>
            <a:ext cx="1476000" cy="1476000"/>
          </a:xfrm>
          <a:prstGeom prst="rect">
            <a:avLst/>
          </a:prstGeom>
          <a:solidFill>
            <a:srgbClr val="345DA6"/>
          </a:solidFill>
        </p:spPr>
      </p:pic>
      <p:pic>
        <p:nvPicPr>
          <p:cNvPr id="7" name="图片 6">
            <a:extLst>
              <a:ext uri="{FF2B5EF4-FFF2-40B4-BE49-F238E27FC236}">
                <a16:creationId xmlns:a16="http://schemas.microsoft.com/office/drawing/2014/main" id="{F1F073A1-B6C7-4039-9A7D-0E64BC643CA9}"/>
              </a:ext>
            </a:extLst>
          </p:cNvPr>
          <p:cNvPicPr>
            <a:picLocks noChangeAspect="1"/>
          </p:cNvPicPr>
          <p:nvPr/>
        </p:nvPicPr>
        <p:blipFill>
          <a:blip r:embed="rId4">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1046061" y="2936595"/>
            <a:ext cx="1476000" cy="1476000"/>
          </a:xfrm>
          <a:prstGeom prst="rect">
            <a:avLst/>
          </a:prstGeom>
          <a:solidFill>
            <a:srgbClr val="345DA6"/>
          </a:solidFill>
        </p:spPr>
      </p:pic>
      <p:pic>
        <p:nvPicPr>
          <p:cNvPr id="8" name="图片 7">
            <a:extLst>
              <a:ext uri="{FF2B5EF4-FFF2-40B4-BE49-F238E27FC236}">
                <a16:creationId xmlns:a16="http://schemas.microsoft.com/office/drawing/2014/main" id="{B56DC5E2-7BFC-424A-9321-EFC8FC9D97C7}"/>
              </a:ext>
            </a:extLst>
          </p:cNvPr>
          <p:cNvPicPr>
            <a:picLocks noChangeAspect="1"/>
          </p:cNvPicPr>
          <p:nvPr/>
        </p:nvPicPr>
        <p:blipFill>
          <a:blip r:embed="rId5">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3226175" y="2936595"/>
            <a:ext cx="1476000" cy="1476000"/>
          </a:xfrm>
          <a:prstGeom prst="rect">
            <a:avLst/>
          </a:prstGeom>
          <a:solidFill>
            <a:srgbClr val="345DA6"/>
          </a:solidFill>
        </p:spPr>
      </p:pic>
      <p:pic>
        <p:nvPicPr>
          <p:cNvPr id="9" name="图片 8">
            <a:extLst>
              <a:ext uri="{FF2B5EF4-FFF2-40B4-BE49-F238E27FC236}">
                <a16:creationId xmlns:a16="http://schemas.microsoft.com/office/drawing/2014/main" id="{6303C41A-AB8D-402A-8C38-80942298386A}"/>
              </a:ext>
            </a:extLst>
          </p:cNvPr>
          <p:cNvPicPr>
            <a:picLocks noChangeAspect="1"/>
          </p:cNvPicPr>
          <p:nvPr/>
        </p:nvPicPr>
        <p:blipFill>
          <a:blip r:embed="rId6">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rot="10800000" flipV="1">
            <a:off x="9766517" y="2936596"/>
            <a:ext cx="1476000" cy="1476000"/>
          </a:xfrm>
          <a:prstGeom prst="rect">
            <a:avLst/>
          </a:prstGeom>
          <a:solidFill>
            <a:srgbClr val="345DA6"/>
          </a:solidFill>
        </p:spPr>
      </p:pic>
      <p:sp>
        <p:nvSpPr>
          <p:cNvPr id="2" name="灯片编号占位符 1">
            <a:extLst>
              <a:ext uri="{FF2B5EF4-FFF2-40B4-BE49-F238E27FC236}">
                <a16:creationId xmlns:a16="http://schemas.microsoft.com/office/drawing/2014/main" id="{7ACC30D6-E521-448D-B170-55F99852CCBC}"/>
              </a:ext>
            </a:extLst>
          </p:cNvPr>
          <p:cNvSpPr>
            <a:spLocks noGrp="1"/>
          </p:cNvSpPr>
          <p:nvPr>
            <p:ph type="sldNum" sz="quarter" idx="12"/>
          </p:nvPr>
        </p:nvSpPr>
        <p:spPr/>
        <p:txBody>
          <a:bodyPr/>
          <a:lstStyle/>
          <a:p>
            <a:fld id="{9EE45F31-9B24-467D-98E6-6E7F86CBA6DD}" type="slidenum">
              <a:rPr lang="zh-CN" altLang="en-US" smtClean="0"/>
              <a:pPr/>
              <a:t>14</a:t>
            </a:fld>
            <a:endParaRPr lang="zh-CN" altLang="en-US" dirty="0"/>
          </a:p>
        </p:txBody>
      </p:sp>
    </p:spTree>
    <p:extLst>
      <p:ext uri="{BB962C8B-B14F-4D97-AF65-F5344CB8AC3E}">
        <p14:creationId xmlns:p14="http://schemas.microsoft.com/office/powerpoint/2010/main" val="1980194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92BDC6A9-A920-4DEF-9B55-FB1B82B32515}"/>
              </a:ext>
            </a:extLst>
          </p:cNvPr>
          <p:cNvPicPr>
            <a:picLocks noChangeAspect="1"/>
          </p:cNvPicPr>
          <p:nvPr/>
        </p:nvPicPr>
        <p:blipFill>
          <a:blip r:embed="rId2"/>
          <a:stretch>
            <a:fillRect/>
          </a:stretch>
        </p:blipFill>
        <p:spPr>
          <a:xfrm>
            <a:off x="6139344" y="3322519"/>
            <a:ext cx="2397560" cy="1768654"/>
          </a:xfrm>
          <a:prstGeom prst="rect">
            <a:avLst/>
          </a:prstGeom>
        </p:spPr>
      </p:pic>
      <p:sp>
        <p:nvSpPr>
          <p:cNvPr id="13" name="文本占位符 1"/>
          <p:cNvSpPr txBox="1">
            <a:spLocks/>
          </p:cNvSpPr>
          <p:nvPr/>
        </p:nvSpPr>
        <p:spPr>
          <a:xfrm>
            <a:off x="84881" y="683107"/>
            <a:ext cx="3810844" cy="5451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存在的问题与困难</a:t>
            </a:r>
          </a:p>
        </p:txBody>
      </p:sp>
      <p:sp>
        <p:nvSpPr>
          <p:cNvPr id="14" name="矩形 13"/>
          <p:cNvSpPr/>
          <p:nvPr/>
        </p:nvSpPr>
        <p:spPr>
          <a:xfrm>
            <a:off x="690078" y="1571073"/>
            <a:ext cx="4963478" cy="2308324"/>
          </a:xfrm>
          <a:prstGeom prst="rect">
            <a:avLst/>
          </a:prstGeom>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数值结果与理论解略有误差。</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计算资源需求与程序优化。</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6052FF61-4F14-4C3D-9A9A-F66DCD24B403}"/>
              </a:ext>
            </a:extLst>
          </p:cNvPr>
          <p:cNvGrpSpPr/>
          <p:nvPr/>
        </p:nvGrpSpPr>
        <p:grpSpPr>
          <a:xfrm>
            <a:off x="6086373" y="1228230"/>
            <a:ext cx="2600951" cy="1984347"/>
            <a:chOff x="5738268" y="2455592"/>
            <a:chExt cx="3094629" cy="2242216"/>
          </a:xfrm>
        </p:grpSpPr>
        <p:pic>
          <p:nvPicPr>
            <p:cNvPr id="16" name="图片 15"/>
            <p:cNvPicPr>
              <a:picLocks noChangeAspect="1"/>
            </p:cNvPicPr>
            <p:nvPr/>
          </p:nvPicPr>
          <p:blipFill>
            <a:blip r:embed="rId3"/>
            <a:stretch>
              <a:fillRect/>
            </a:stretch>
          </p:blipFill>
          <p:spPr>
            <a:xfrm>
              <a:off x="5738268" y="2455592"/>
              <a:ext cx="3094629" cy="2242216"/>
            </a:xfrm>
            <a:prstGeom prst="rect">
              <a:avLst/>
            </a:prstGeom>
          </p:spPr>
        </p:pic>
        <p:sp>
          <p:nvSpPr>
            <p:cNvPr id="22" name="椭圆 21"/>
            <p:cNvSpPr/>
            <p:nvPr/>
          </p:nvSpPr>
          <p:spPr>
            <a:xfrm>
              <a:off x="6345735" y="3344662"/>
              <a:ext cx="280443" cy="9620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827546" y="1228230"/>
            <a:ext cx="2600951" cy="1835587"/>
            <a:chOff x="9333739" y="775037"/>
            <a:chExt cx="2600951" cy="1835587"/>
          </a:xfrm>
        </p:grpSpPr>
        <p:pic>
          <p:nvPicPr>
            <p:cNvPr id="20" name="图片 19">
              <a:extLst>
                <a:ext uri="{FF2B5EF4-FFF2-40B4-BE49-F238E27FC236}">
                  <a16:creationId xmlns:a16="http://schemas.microsoft.com/office/drawing/2014/main" id="{FDDAB179-8CF3-4339-9B9A-51B3F3304F52}"/>
                </a:ext>
              </a:extLst>
            </p:cNvPr>
            <p:cNvPicPr/>
            <p:nvPr/>
          </p:nvPicPr>
          <p:blipFill>
            <a:blip r:embed="rId4"/>
            <a:stretch>
              <a:fillRect/>
            </a:stretch>
          </p:blipFill>
          <p:spPr>
            <a:xfrm>
              <a:off x="9333739" y="775037"/>
              <a:ext cx="2600951" cy="1835587"/>
            </a:xfrm>
            <a:prstGeom prst="rect">
              <a:avLst/>
            </a:prstGeom>
          </p:spPr>
        </p:pic>
        <p:sp>
          <p:nvSpPr>
            <p:cNvPr id="23" name="椭圆 22"/>
            <p:cNvSpPr/>
            <p:nvPr/>
          </p:nvSpPr>
          <p:spPr>
            <a:xfrm>
              <a:off x="10210800" y="1323974"/>
              <a:ext cx="238125" cy="69565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8617678" y="3672042"/>
            <a:ext cx="2637157" cy="1744266"/>
            <a:chOff x="9265740" y="3389709"/>
            <a:chExt cx="2637157" cy="1744266"/>
          </a:xfrm>
        </p:grpSpPr>
        <p:grpSp>
          <p:nvGrpSpPr>
            <p:cNvPr id="17" name="组合 16">
              <a:extLst>
                <a:ext uri="{FF2B5EF4-FFF2-40B4-BE49-F238E27FC236}">
                  <a16:creationId xmlns:a16="http://schemas.microsoft.com/office/drawing/2014/main" id="{20414A47-4E34-49A7-BF29-9650B240ECE9}"/>
                </a:ext>
              </a:extLst>
            </p:cNvPr>
            <p:cNvGrpSpPr/>
            <p:nvPr/>
          </p:nvGrpSpPr>
          <p:grpSpPr>
            <a:xfrm>
              <a:off x="9265740" y="3389709"/>
              <a:ext cx="2637157" cy="1744266"/>
              <a:chOff x="7430008" y="3055503"/>
              <a:chExt cx="4164475" cy="2865301"/>
            </a:xfrm>
          </p:grpSpPr>
          <p:pic>
            <p:nvPicPr>
              <p:cNvPr id="18" name="图片 17">
                <a:extLst>
                  <a:ext uri="{FF2B5EF4-FFF2-40B4-BE49-F238E27FC236}">
                    <a16:creationId xmlns:a16="http://schemas.microsoft.com/office/drawing/2014/main" id="{03331630-5F5D-4F93-BDED-D7B6B605FEC9}"/>
                  </a:ext>
                </a:extLst>
              </p:cNvPr>
              <p:cNvPicPr>
                <a:picLocks noChangeAspect="1"/>
              </p:cNvPicPr>
              <p:nvPr/>
            </p:nvPicPr>
            <p:blipFill>
              <a:blip r:embed="rId5"/>
              <a:stretch>
                <a:fillRect/>
              </a:stretch>
            </p:blipFill>
            <p:spPr>
              <a:xfrm>
                <a:off x="7430008" y="3055503"/>
                <a:ext cx="4164475" cy="2865301"/>
              </a:xfrm>
              <a:prstGeom prst="rect">
                <a:avLst/>
              </a:prstGeom>
            </p:spPr>
          </p:pic>
          <p:pic>
            <p:nvPicPr>
              <p:cNvPr id="19" name="图片 18">
                <a:extLst>
                  <a:ext uri="{FF2B5EF4-FFF2-40B4-BE49-F238E27FC236}">
                    <a16:creationId xmlns:a16="http://schemas.microsoft.com/office/drawing/2014/main" id="{3C87F7FA-A4C4-4D46-82B3-0D0B65F21592}"/>
                  </a:ext>
                </a:extLst>
              </p:cNvPr>
              <p:cNvPicPr>
                <a:picLocks noChangeAspect="1"/>
              </p:cNvPicPr>
              <p:nvPr/>
            </p:nvPicPr>
            <p:blipFill rotWithShape="1">
              <a:blip r:embed="rId6"/>
              <a:srcRect l="59980" t="5861" r="21233"/>
              <a:stretch/>
            </p:blipFill>
            <p:spPr>
              <a:xfrm rot="5400000" flipH="1">
                <a:off x="10044072" y="3561282"/>
                <a:ext cx="883948" cy="1790013"/>
              </a:xfrm>
              <a:prstGeom prst="rect">
                <a:avLst/>
              </a:prstGeom>
            </p:spPr>
          </p:pic>
        </p:grpSp>
        <p:sp>
          <p:nvSpPr>
            <p:cNvPr id="24" name="椭圆 23"/>
            <p:cNvSpPr/>
            <p:nvPr/>
          </p:nvSpPr>
          <p:spPr>
            <a:xfrm>
              <a:off x="9964627" y="3667125"/>
              <a:ext cx="280443" cy="7624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 name="直接箭头连接符 25"/>
          <p:cNvCxnSpPr>
            <a:stCxn id="22" idx="6"/>
            <a:endCxn id="23" idx="2"/>
          </p:cNvCxnSpPr>
          <p:nvPr/>
        </p:nvCxnSpPr>
        <p:spPr>
          <a:xfrm flipV="1">
            <a:off x="6832637" y="2124993"/>
            <a:ext cx="2871970" cy="3157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6"/>
            <a:endCxn id="24" idx="2"/>
          </p:cNvCxnSpPr>
          <p:nvPr/>
        </p:nvCxnSpPr>
        <p:spPr>
          <a:xfrm>
            <a:off x="6832637" y="2440745"/>
            <a:ext cx="2483928" cy="18899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Parallel Vision by GPGPU/CUDA">
            <a:extLst>
              <a:ext uri="{FF2B5EF4-FFF2-40B4-BE49-F238E27FC236}">
                <a16:creationId xmlns:a16="http://schemas.microsoft.com/office/drawing/2014/main" id="{07443431-E836-4ACE-9552-3BEEC6019A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359" y="4646420"/>
            <a:ext cx="2467813" cy="1744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46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D16765-585F-46C1-8E3E-074F4FFF990A}"/>
              </a:ext>
            </a:extLst>
          </p:cNvPr>
          <p:cNvSpPr/>
          <p:nvPr/>
        </p:nvSpPr>
        <p:spPr>
          <a:xfrm>
            <a:off x="1046061" y="4894856"/>
            <a:ext cx="10559784" cy="800219"/>
          </a:xfrm>
          <a:prstGeom prst="rect">
            <a:avLst/>
          </a:prstGeom>
        </p:spPr>
        <p:txBody>
          <a:bodyPr wrap="square">
            <a:spAutoFit/>
          </a:bodyPr>
          <a:lstStyle/>
          <a:p>
            <a:r>
              <a:rPr lang="en-US" altLang="zh-CN" sz="2000" b="1" dirty="0">
                <a:solidFill>
                  <a:srgbClr val="345DA6"/>
                </a:solidFill>
                <a:latin typeface="微软雅黑" panose="020B0503020204020204" pitchFamily="34" charset="-122"/>
                <a:ea typeface="微软雅黑" panose="020B0503020204020204" pitchFamily="34" charset="-122"/>
              </a:rPr>
              <a:t>&lt;</a:t>
            </a:r>
            <a:r>
              <a:rPr lang="zh-CN" altLang="en-US" sz="2000" b="1" dirty="0">
                <a:solidFill>
                  <a:srgbClr val="345DA6"/>
                </a:solidFill>
                <a:latin typeface="微软雅黑" panose="020B0503020204020204" pitchFamily="34" charset="-122"/>
                <a:ea typeface="微软雅黑" panose="020B0503020204020204" pitchFamily="34" charset="-122"/>
              </a:rPr>
              <a:t>课题介绍</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进度安排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已完成工作</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后期计划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问题与困难</a:t>
            </a:r>
            <a:r>
              <a:rPr lang="en-US" altLang="zh-CN" sz="2000" b="1" dirty="0">
                <a:solidFill>
                  <a:srgbClr val="345DA6"/>
                </a:solidFill>
                <a:latin typeface="微软雅黑" panose="020B0503020204020204" pitchFamily="34" charset="-122"/>
                <a:ea typeface="微软雅黑" panose="020B0503020204020204" pitchFamily="34" charset="-122"/>
              </a:rPr>
              <a:t>&gt; </a:t>
            </a:r>
            <a:endParaRPr lang="zh-CN" altLang="en-US" sz="2000" b="1" dirty="0">
              <a:solidFill>
                <a:srgbClr val="345DA6"/>
              </a:solidFill>
              <a:latin typeface="微软雅黑" panose="020B0503020204020204" pitchFamily="34" charset="-122"/>
              <a:ea typeface="微软雅黑" panose="020B0503020204020204" pitchFamily="34" charset="-122"/>
            </a:endParaRPr>
          </a:p>
          <a:p>
            <a:endParaRPr lang="zh-CN" altLang="en-US" sz="2600" b="1" dirty="0">
              <a:solidFill>
                <a:srgbClr val="345DA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9A6A3D1-7ECF-43C9-81B0-7BBC858B39FF}"/>
              </a:ext>
            </a:extLst>
          </p:cNvPr>
          <p:cNvPicPr>
            <a:picLocks noChangeAspect="1"/>
          </p:cNvPicPr>
          <p:nvPr/>
        </p:nvPicPr>
        <p:blipFill>
          <a:blip r:embed="rId2">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7586403" y="2936595"/>
            <a:ext cx="1476000" cy="1476000"/>
          </a:xfrm>
          <a:prstGeom prst="rect">
            <a:avLst/>
          </a:prstGeom>
          <a:solidFill>
            <a:srgbClr val="345DA6"/>
          </a:solidFill>
        </p:spPr>
      </p:pic>
      <p:pic>
        <p:nvPicPr>
          <p:cNvPr id="6" name="图片 5">
            <a:extLst>
              <a:ext uri="{FF2B5EF4-FFF2-40B4-BE49-F238E27FC236}">
                <a16:creationId xmlns:a16="http://schemas.microsoft.com/office/drawing/2014/main" id="{3F9A4B69-E191-430E-BE51-E02E7C16E50E}"/>
              </a:ext>
            </a:extLst>
          </p:cNvPr>
          <p:cNvPicPr>
            <a:picLocks noChangeAspect="1"/>
          </p:cNvPicPr>
          <p:nvPr/>
        </p:nvPicPr>
        <p:blipFill>
          <a:blip r:embed="rId3">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5406289" y="2936595"/>
            <a:ext cx="1476000" cy="1476000"/>
          </a:xfrm>
          <a:prstGeom prst="rect">
            <a:avLst/>
          </a:prstGeom>
          <a:solidFill>
            <a:srgbClr val="345DA6"/>
          </a:solidFill>
        </p:spPr>
      </p:pic>
      <p:pic>
        <p:nvPicPr>
          <p:cNvPr id="7" name="图片 6">
            <a:extLst>
              <a:ext uri="{FF2B5EF4-FFF2-40B4-BE49-F238E27FC236}">
                <a16:creationId xmlns:a16="http://schemas.microsoft.com/office/drawing/2014/main" id="{F1F073A1-B6C7-4039-9A7D-0E64BC643CA9}"/>
              </a:ext>
            </a:extLst>
          </p:cNvPr>
          <p:cNvPicPr>
            <a:picLocks noChangeAspect="1"/>
          </p:cNvPicPr>
          <p:nvPr/>
        </p:nvPicPr>
        <p:blipFill>
          <a:blip r:embed="rId4">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1046061" y="2936595"/>
            <a:ext cx="1476000" cy="1476000"/>
          </a:xfrm>
          <a:prstGeom prst="rect">
            <a:avLst/>
          </a:prstGeom>
          <a:solidFill>
            <a:srgbClr val="345DA6"/>
          </a:solidFill>
        </p:spPr>
      </p:pic>
      <p:pic>
        <p:nvPicPr>
          <p:cNvPr id="8" name="图片 7">
            <a:extLst>
              <a:ext uri="{FF2B5EF4-FFF2-40B4-BE49-F238E27FC236}">
                <a16:creationId xmlns:a16="http://schemas.microsoft.com/office/drawing/2014/main" id="{B56DC5E2-7BFC-424A-9321-EFC8FC9D97C7}"/>
              </a:ext>
            </a:extLst>
          </p:cNvPr>
          <p:cNvPicPr>
            <a:picLocks noChangeAspect="1"/>
          </p:cNvPicPr>
          <p:nvPr/>
        </p:nvPicPr>
        <p:blipFill>
          <a:blip r:embed="rId5">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3226175" y="2936595"/>
            <a:ext cx="1476000" cy="1476000"/>
          </a:xfrm>
          <a:prstGeom prst="rect">
            <a:avLst/>
          </a:prstGeom>
          <a:solidFill>
            <a:srgbClr val="345DA6"/>
          </a:solidFill>
        </p:spPr>
      </p:pic>
      <p:pic>
        <p:nvPicPr>
          <p:cNvPr id="9" name="图片 8">
            <a:extLst>
              <a:ext uri="{FF2B5EF4-FFF2-40B4-BE49-F238E27FC236}">
                <a16:creationId xmlns:a16="http://schemas.microsoft.com/office/drawing/2014/main" id="{6303C41A-AB8D-402A-8C38-80942298386A}"/>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0800000" flipV="1">
            <a:off x="9766517" y="2936596"/>
            <a:ext cx="1476000" cy="1476000"/>
          </a:xfrm>
          <a:prstGeom prst="rect">
            <a:avLst/>
          </a:prstGeom>
          <a:solidFill>
            <a:srgbClr val="345DA6"/>
          </a:solidFill>
        </p:spPr>
      </p:pic>
      <p:sp>
        <p:nvSpPr>
          <p:cNvPr id="2" name="灯片编号占位符 1">
            <a:extLst>
              <a:ext uri="{FF2B5EF4-FFF2-40B4-BE49-F238E27FC236}">
                <a16:creationId xmlns:a16="http://schemas.microsoft.com/office/drawing/2014/main" id="{7ACC30D6-E521-448D-B170-55F99852CCBC}"/>
              </a:ext>
            </a:extLst>
          </p:cNvPr>
          <p:cNvSpPr>
            <a:spLocks noGrp="1"/>
          </p:cNvSpPr>
          <p:nvPr>
            <p:ph type="sldNum" sz="quarter" idx="12"/>
          </p:nvPr>
        </p:nvSpPr>
        <p:spPr/>
        <p:txBody>
          <a:bodyPr/>
          <a:lstStyle/>
          <a:p>
            <a:fld id="{9EE45F31-9B24-467D-98E6-6E7F86CBA6DD}" type="slidenum">
              <a:rPr lang="zh-CN" altLang="en-US" smtClean="0"/>
              <a:pPr/>
              <a:t>16</a:t>
            </a:fld>
            <a:endParaRPr lang="zh-CN" altLang="en-US" dirty="0"/>
          </a:p>
        </p:txBody>
      </p:sp>
    </p:spTree>
    <p:extLst>
      <p:ext uri="{BB962C8B-B14F-4D97-AF65-F5344CB8AC3E}">
        <p14:creationId xmlns:p14="http://schemas.microsoft.com/office/powerpoint/2010/main" val="604906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平行四边形 2"/>
          <p:cNvSpPr/>
          <p:nvPr/>
        </p:nvSpPr>
        <p:spPr>
          <a:xfrm flipV="1">
            <a:off x="447676" y="131445"/>
            <a:ext cx="198119" cy="576000"/>
          </a:xfrm>
          <a:prstGeom prst="parallelogram">
            <a:avLst>
              <a:gd name="adj" fmla="val 53557"/>
            </a:avLst>
          </a:prstGeom>
          <a:solidFill>
            <a:schemeClr val="bg1">
              <a:lumMod val="95000"/>
            </a:schemeClr>
          </a:solidFill>
          <a:ln>
            <a:solidFill>
              <a:srgbClr val="31589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7"/>
          <p:cNvSpPr>
            <a:spLocks noChangeArrowheads="1"/>
          </p:cNvSpPr>
          <p:nvPr/>
        </p:nvSpPr>
        <p:spPr bwMode="auto">
          <a:xfrm>
            <a:off x="4595263" y="1100059"/>
            <a:ext cx="2544286" cy="707886"/>
          </a:xfrm>
          <a:prstGeom prst="rect">
            <a:avLst/>
          </a:prstGeom>
          <a:noFill/>
          <a:ln>
            <a:noFill/>
          </a:ln>
        </p:spPr>
        <p:txBody>
          <a:bodyPr wrap="none">
            <a:spAutoFit/>
          </a:bodyPr>
          <a:lstStyle>
            <a:lvl1pPr>
              <a:lnSpc>
                <a:spcPct val="90000"/>
              </a:lnSpc>
              <a:spcBef>
                <a:spcPts val="1000"/>
              </a:spcBef>
              <a:buFont typeface="Arial" charset="0"/>
              <a:buChar char="•"/>
              <a:defRPr sz="2800">
                <a:solidFill>
                  <a:schemeClr val="tx1"/>
                </a:solidFill>
                <a:latin typeface="等线" charset="-122"/>
                <a:ea typeface="等线" charset="-122"/>
              </a:defRPr>
            </a:lvl1pPr>
            <a:lvl2pPr marL="742950" indent="-285750">
              <a:lnSpc>
                <a:spcPct val="90000"/>
              </a:lnSpc>
              <a:spcBef>
                <a:spcPts val="500"/>
              </a:spcBef>
              <a:buFont typeface="Arial" charset="0"/>
              <a:buChar char="•"/>
              <a:defRPr sz="2400">
                <a:solidFill>
                  <a:schemeClr val="tx1"/>
                </a:solidFill>
                <a:latin typeface="等线" charset="-122"/>
                <a:ea typeface="等线" charset="-122"/>
              </a:defRPr>
            </a:lvl2pPr>
            <a:lvl3pPr marL="1143000" indent="-228600">
              <a:lnSpc>
                <a:spcPct val="90000"/>
              </a:lnSpc>
              <a:spcBef>
                <a:spcPts val="500"/>
              </a:spcBef>
              <a:buFont typeface="Arial" charset="0"/>
              <a:buChar char="•"/>
              <a:defRPr sz="2000">
                <a:solidFill>
                  <a:schemeClr val="tx1"/>
                </a:solidFill>
                <a:latin typeface="等线" charset="-122"/>
                <a:ea typeface="等线" charset="-122"/>
              </a:defRPr>
            </a:lvl3pPr>
            <a:lvl4pPr marL="1600200" indent="-228600">
              <a:lnSpc>
                <a:spcPct val="90000"/>
              </a:lnSpc>
              <a:spcBef>
                <a:spcPts val="500"/>
              </a:spcBef>
              <a:buFont typeface="Arial" charset="0"/>
              <a:buChar char="•"/>
              <a:defRPr sz="2000">
                <a:solidFill>
                  <a:schemeClr val="tx1"/>
                </a:solidFill>
                <a:latin typeface="等线" charset="-122"/>
                <a:ea typeface="等线" charset="-122"/>
              </a:defRPr>
            </a:lvl4pPr>
            <a:lvl5pPr marL="2057400" indent="-228600">
              <a:lnSpc>
                <a:spcPct val="90000"/>
              </a:lnSpc>
              <a:spcBef>
                <a:spcPts val="500"/>
              </a:spcBef>
              <a:buFont typeface="Arial" charset="0"/>
              <a:buChar char="•"/>
              <a:defRPr sz="2000">
                <a:solidFill>
                  <a:schemeClr val="tx1"/>
                </a:solidFill>
                <a:latin typeface="等线" charset="-122"/>
                <a:ea typeface="等线"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等线" charset="-122"/>
                <a:ea typeface="等线" charset="-122"/>
              </a:defRPr>
            </a:lvl9pPr>
          </a:lstStyle>
          <a:p>
            <a:pPr eaLnBrk="1" hangingPunct="1">
              <a:lnSpc>
                <a:spcPct val="100000"/>
              </a:lnSpc>
              <a:spcBef>
                <a:spcPct val="0"/>
              </a:spcBef>
              <a:buFontTx/>
              <a:buNone/>
            </a:pPr>
            <a:r>
              <a:rPr kumimoji="1" lang="zh-CN" altLang="en-US" sz="4000" b="1" spc="600" dirty="0">
                <a:solidFill>
                  <a:schemeClr val="bg1"/>
                </a:solidFill>
                <a:latin typeface="微软雅黑" charset="-122"/>
                <a:ea typeface="微软雅黑" charset="-122"/>
              </a:rPr>
              <a:t>内容提纲</a:t>
            </a:r>
          </a:p>
        </p:txBody>
      </p:sp>
      <p:sp>
        <p:nvSpPr>
          <p:cNvPr id="5" name="矩形 4"/>
          <p:cNvSpPr/>
          <p:nvPr/>
        </p:nvSpPr>
        <p:spPr>
          <a:xfrm>
            <a:off x="2292649" y="388411"/>
            <a:ext cx="6800850" cy="54673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1790700" cy="150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285452" y="1229368"/>
            <a:ext cx="7458607" cy="3453430"/>
            <a:chOff x="-831915" y="821248"/>
            <a:chExt cx="12156920" cy="5618995"/>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rcRect l="38524" t="3339" r="23399" b="2042"/>
            <a:stretch>
              <a:fillRect/>
            </a:stretch>
          </p:blipFill>
          <p:spPr>
            <a:xfrm>
              <a:off x="8492591" y="1230554"/>
              <a:ext cx="2832414" cy="4692242"/>
            </a:xfrm>
            <a:custGeom>
              <a:avLst/>
              <a:gdLst>
                <a:gd name="connsiteX0" fmla="*/ 654050 w 2832414"/>
                <a:gd name="connsiteY0" fmla="*/ 539342 h 4692242"/>
                <a:gd name="connsiteX1" fmla="*/ 1308100 w 2832414"/>
                <a:gd name="connsiteY1" fmla="*/ 1207459 h 4692242"/>
                <a:gd name="connsiteX2" fmla="*/ 1308100 w 2832414"/>
                <a:gd name="connsiteY2" fmla="*/ 4024125 h 4692242"/>
                <a:gd name="connsiteX3" fmla="*/ 654050 w 2832414"/>
                <a:gd name="connsiteY3" fmla="*/ 4692242 h 4692242"/>
                <a:gd name="connsiteX4" fmla="*/ 0 w 2832414"/>
                <a:gd name="connsiteY4" fmla="*/ 4024125 h 4692242"/>
                <a:gd name="connsiteX5" fmla="*/ 0 w 2832414"/>
                <a:gd name="connsiteY5" fmla="*/ 1207459 h 4692242"/>
                <a:gd name="connsiteX6" fmla="*/ 654050 w 2832414"/>
                <a:gd name="connsiteY6" fmla="*/ 539342 h 4692242"/>
                <a:gd name="connsiteX7" fmla="*/ 2178364 w 2832414"/>
                <a:gd name="connsiteY7" fmla="*/ 0 h 4692242"/>
                <a:gd name="connsiteX8" fmla="*/ 2832414 w 2832414"/>
                <a:gd name="connsiteY8" fmla="*/ 668117 h 4692242"/>
                <a:gd name="connsiteX9" fmla="*/ 2832414 w 2832414"/>
                <a:gd name="connsiteY9" fmla="*/ 3484783 h 4692242"/>
                <a:gd name="connsiteX10" fmla="*/ 2178364 w 2832414"/>
                <a:gd name="connsiteY10" fmla="*/ 4152900 h 4692242"/>
                <a:gd name="connsiteX11" fmla="*/ 1524314 w 2832414"/>
                <a:gd name="connsiteY11" fmla="*/ 3484783 h 4692242"/>
                <a:gd name="connsiteX12" fmla="*/ 1524314 w 2832414"/>
                <a:gd name="connsiteY12" fmla="*/ 668117 h 4692242"/>
                <a:gd name="connsiteX13" fmla="*/ 2178364 w 2832414"/>
                <a:gd name="connsiteY13" fmla="*/ 0 h 469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2414" h="4692242">
                  <a:moveTo>
                    <a:pt x="654050" y="539342"/>
                  </a:moveTo>
                  <a:cubicBezTo>
                    <a:pt x="1015292" y="539342"/>
                    <a:pt x="1308100" y="838505"/>
                    <a:pt x="1308100" y="1207459"/>
                  </a:cubicBezTo>
                  <a:lnTo>
                    <a:pt x="1308100" y="4024125"/>
                  </a:lnTo>
                  <a:cubicBezTo>
                    <a:pt x="1308100" y="4393080"/>
                    <a:pt x="1015291" y="4692242"/>
                    <a:pt x="654050" y="4692242"/>
                  </a:cubicBezTo>
                  <a:cubicBezTo>
                    <a:pt x="292808" y="4692242"/>
                    <a:pt x="0" y="4393079"/>
                    <a:pt x="0" y="4024125"/>
                  </a:cubicBezTo>
                  <a:lnTo>
                    <a:pt x="0" y="1207459"/>
                  </a:lnTo>
                  <a:cubicBezTo>
                    <a:pt x="0" y="838505"/>
                    <a:pt x="292809" y="539342"/>
                    <a:pt x="654050" y="539342"/>
                  </a:cubicBezTo>
                  <a:close/>
                  <a:moveTo>
                    <a:pt x="2178364" y="0"/>
                  </a:moveTo>
                  <a:cubicBezTo>
                    <a:pt x="2539606" y="0"/>
                    <a:pt x="2832414" y="299163"/>
                    <a:pt x="2832414" y="668117"/>
                  </a:cubicBezTo>
                  <a:lnTo>
                    <a:pt x="2832414" y="3484783"/>
                  </a:lnTo>
                  <a:cubicBezTo>
                    <a:pt x="2832414" y="3853738"/>
                    <a:pt x="2539605" y="4152900"/>
                    <a:pt x="2178364" y="4152900"/>
                  </a:cubicBezTo>
                  <a:cubicBezTo>
                    <a:pt x="1817122" y="4152900"/>
                    <a:pt x="1524314" y="3853738"/>
                    <a:pt x="1524314" y="3484783"/>
                  </a:cubicBezTo>
                  <a:lnTo>
                    <a:pt x="1524314" y="668117"/>
                  </a:lnTo>
                  <a:cubicBezTo>
                    <a:pt x="1524314" y="299163"/>
                    <a:pt x="1817123" y="0"/>
                    <a:pt x="2178364" y="0"/>
                  </a:cubicBezTo>
                  <a:close/>
                </a:path>
              </a:pathLst>
            </a:cu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rcRect l="21964" t="1896" r="31928" b="449"/>
            <a:stretch>
              <a:fillRect/>
            </a:stretch>
          </p:blipFill>
          <p:spPr>
            <a:xfrm>
              <a:off x="-831915" y="1715784"/>
              <a:ext cx="2842369" cy="4724459"/>
            </a:xfrm>
            <a:custGeom>
              <a:avLst/>
              <a:gdLst>
                <a:gd name="connsiteX0" fmla="*/ 654050 w 2842369"/>
                <a:gd name="connsiteY0" fmla="*/ 571559 h 4724459"/>
                <a:gd name="connsiteX1" fmla="*/ 1308100 w 2842369"/>
                <a:gd name="connsiteY1" fmla="*/ 1239676 h 4724459"/>
                <a:gd name="connsiteX2" fmla="*/ 1308100 w 2842369"/>
                <a:gd name="connsiteY2" fmla="*/ 4056342 h 4724459"/>
                <a:gd name="connsiteX3" fmla="*/ 654050 w 2842369"/>
                <a:gd name="connsiteY3" fmla="*/ 4724459 h 4724459"/>
                <a:gd name="connsiteX4" fmla="*/ 0 w 2842369"/>
                <a:gd name="connsiteY4" fmla="*/ 4056342 h 4724459"/>
                <a:gd name="connsiteX5" fmla="*/ 0 w 2842369"/>
                <a:gd name="connsiteY5" fmla="*/ 1239676 h 4724459"/>
                <a:gd name="connsiteX6" fmla="*/ 654050 w 2842369"/>
                <a:gd name="connsiteY6" fmla="*/ 571559 h 4724459"/>
                <a:gd name="connsiteX7" fmla="*/ 2188319 w 2842369"/>
                <a:gd name="connsiteY7" fmla="*/ 0 h 4724459"/>
                <a:gd name="connsiteX8" fmla="*/ 2842369 w 2842369"/>
                <a:gd name="connsiteY8" fmla="*/ 668117 h 4724459"/>
                <a:gd name="connsiteX9" fmla="*/ 2842369 w 2842369"/>
                <a:gd name="connsiteY9" fmla="*/ 3484783 h 4724459"/>
                <a:gd name="connsiteX10" fmla="*/ 2188319 w 2842369"/>
                <a:gd name="connsiteY10" fmla="*/ 4152900 h 4724459"/>
                <a:gd name="connsiteX11" fmla="*/ 1534269 w 2842369"/>
                <a:gd name="connsiteY11" fmla="*/ 3484783 h 4724459"/>
                <a:gd name="connsiteX12" fmla="*/ 1534269 w 2842369"/>
                <a:gd name="connsiteY12" fmla="*/ 668117 h 4724459"/>
                <a:gd name="connsiteX13" fmla="*/ 2188319 w 2842369"/>
                <a:gd name="connsiteY13" fmla="*/ 0 h 47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2369" h="4724459">
                  <a:moveTo>
                    <a:pt x="654050" y="571559"/>
                  </a:moveTo>
                  <a:cubicBezTo>
                    <a:pt x="1015292" y="571559"/>
                    <a:pt x="1308100" y="870722"/>
                    <a:pt x="1308100" y="1239676"/>
                  </a:cubicBezTo>
                  <a:lnTo>
                    <a:pt x="1308100" y="4056342"/>
                  </a:lnTo>
                  <a:cubicBezTo>
                    <a:pt x="1308100" y="4425297"/>
                    <a:pt x="1015291" y="4724459"/>
                    <a:pt x="654050" y="4724459"/>
                  </a:cubicBezTo>
                  <a:cubicBezTo>
                    <a:pt x="292808" y="4724459"/>
                    <a:pt x="0" y="4425297"/>
                    <a:pt x="0" y="4056342"/>
                  </a:cubicBezTo>
                  <a:lnTo>
                    <a:pt x="0" y="1239676"/>
                  </a:lnTo>
                  <a:cubicBezTo>
                    <a:pt x="0" y="870721"/>
                    <a:pt x="292809" y="571559"/>
                    <a:pt x="654050" y="571559"/>
                  </a:cubicBezTo>
                  <a:close/>
                  <a:moveTo>
                    <a:pt x="2188319" y="0"/>
                  </a:moveTo>
                  <a:cubicBezTo>
                    <a:pt x="2549561" y="0"/>
                    <a:pt x="2842369" y="299163"/>
                    <a:pt x="2842369" y="668117"/>
                  </a:cubicBezTo>
                  <a:lnTo>
                    <a:pt x="2842369" y="3484783"/>
                  </a:lnTo>
                  <a:cubicBezTo>
                    <a:pt x="2842369" y="3853738"/>
                    <a:pt x="2549560" y="4152900"/>
                    <a:pt x="2188319" y="4152900"/>
                  </a:cubicBezTo>
                  <a:cubicBezTo>
                    <a:pt x="1827077" y="4152900"/>
                    <a:pt x="1534269" y="3853737"/>
                    <a:pt x="1534269" y="3484783"/>
                  </a:cubicBezTo>
                  <a:lnTo>
                    <a:pt x="1534269" y="668117"/>
                  </a:lnTo>
                  <a:cubicBezTo>
                    <a:pt x="1534269" y="299163"/>
                    <a:pt x="1827078" y="0"/>
                    <a:pt x="2188319" y="0"/>
                  </a:cubicBezTo>
                  <a:close/>
                </a:path>
              </a:pathLst>
            </a:cu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rcRect l="21057" t="1824" r="42407" b="5343"/>
            <a:stretch>
              <a:fillRect/>
            </a:stretch>
          </p:blipFill>
          <p:spPr>
            <a:xfrm>
              <a:off x="5305117" y="1453385"/>
              <a:ext cx="2832413" cy="4854459"/>
            </a:xfrm>
            <a:custGeom>
              <a:avLst/>
              <a:gdLst>
                <a:gd name="connsiteX0" fmla="*/ 2178364 w 2832414"/>
                <a:gd name="connsiteY0" fmla="*/ 701559 h 4854459"/>
                <a:gd name="connsiteX1" fmla="*/ 2832414 w 2832414"/>
                <a:gd name="connsiteY1" fmla="*/ 1369676 h 4854459"/>
                <a:gd name="connsiteX2" fmla="*/ 2832414 w 2832414"/>
                <a:gd name="connsiteY2" fmla="*/ 4186342 h 4854459"/>
                <a:gd name="connsiteX3" fmla="*/ 2178364 w 2832414"/>
                <a:gd name="connsiteY3" fmla="*/ 4854459 h 4854459"/>
                <a:gd name="connsiteX4" fmla="*/ 1524314 w 2832414"/>
                <a:gd name="connsiteY4" fmla="*/ 4186342 h 4854459"/>
                <a:gd name="connsiteX5" fmla="*/ 1524314 w 2832414"/>
                <a:gd name="connsiteY5" fmla="*/ 1369676 h 4854459"/>
                <a:gd name="connsiteX6" fmla="*/ 2178364 w 2832414"/>
                <a:gd name="connsiteY6" fmla="*/ 701559 h 4854459"/>
                <a:gd name="connsiteX7" fmla="*/ 654050 w 2832414"/>
                <a:gd name="connsiteY7" fmla="*/ 0 h 4854459"/>
                <a:gd name="connsiteX8" fmla="*/ 1308100 w 2832414"/>
                <a:gd name="connsiteY8" fmla="*/ 668117 h 4854459"/>
                <a:gd name="connsiteX9" fmla="*/ 1308100 w 2832414"/>
                <a:gd name="connsiteY9" fmla="*/ 3484783 h 4854459"/>
                <a:gd name="connsiteX10" fmla="*/ 654050 w 2832414"/>
                <a:gd name="connsiteY10" fmla="*/ 4152900 h 4854459"/>
                <a:gd name="connsiteX11" fmla="*/ 0 w 2832414"/>
                <a:gd name="connsiteY11" fmla="*/ 3484783 h 4854459"/>
                <a:gd name="connsiteX12" fmla="*/ 0 w 2832414"/>
                <a:gd name="connsiteY12" fmla="*/ 668117 h 4854459"/>
                <a:gd name="connsiteX13" fmla="*/ 654050 w 2832414"/>
                <a:gd name="connsiteY13" fmla="*/ 0 h 485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2414" h="4854459">
                  <a:moveTo>
                    <a:pt x="2178364" y="701559"/>
                  </a:moveTo>
                  <a:cubicBezTo>
                    <a:pt x="2539606" y="701559"/>
                    <a:pt x="2832414" y="1000722"/>
                    <a:pt x="2832414" y="1369676"/>
                  </a:cubicBezTo>
                  <a:lnTo>
                    <a:pt x="2832414" y="4186342"/>
                  </a:lnTo>
                  <a:cubicBezTo>
                    <a:pt x="2832414" y="4555297"/>
                    <a:pt x="2539606" y="4854459"/>
                    <a:pt x="2178364" y="4854459"/>
                  </a:cubicBezTo>
                  <a:cubicBezTo>
                    <a:pt x="1817123" y="4854459"/>
                    <a:pt x="1524314" y="4555296"/>
                    <a:pt x="1524314" y="4186342"/>
                  </a:cubicBezTo>
                  <a:lnTo>
                    <a:pt x="1524314" y="1369676"/>
                  </a:lnTo>
                  <a:cubicBezTo>
                    <a:pt x="1524314" y="1000722"/>
                    <a:pt x="1817123" y="701559"/>
                    <a:pt x="2178364" y="701559"/>
                  </a:cubicBezTo>
                  <a:close/>
                  <a:moveTo>
                    <a:pt x="654050" y="0"/>
                  </a:moveTo>
                  <a:cubicBezTo>
                    <a:pt x="1015292" y="0"/>
                    <a:pt x="1308100" y="299163"/>
                    <a:pt x="1308100" y="668117"/>
                  </a:cubicBezTo>
                  <a:lnTo>
                    <a:pt x="1308100" y="3484783"/>
                  </a:lnTo>
                  <a:cubicBezTo>
                    <a:pt x="1308100" y="3853737"/>
                    <a:pt x="1015291" y="4152900"/>
                    <a:pt x="654050" y="4152900"/>
                  </a:cubicBezTo>
                  <a:cubicBezTo>
                    <a:pt x="292808" y="4152900"/>
                    <a:pt x="0" y="3853737"/>
                    <a:pt x="0" y="3484783"/>
                  </a:cubicBezTo>
                  <a:lnTo>
                    <a:pt x="0" y="668117"/>
                  </a:lnTo>
                  <a:cubicBezTo>
                    <a:pt x="0" y="299163"/>
                    <a:pt x="292809" y="0"/>
                    <a:pt x="654050" y="0"/>
                  </a:cubicBezTo>
                  <a:close/>
                </a:path>
              </a:pathLst>
            </a:cu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rcRect l="47766" t="4597" r="14509" b="2672"/>
            <a:stretch>
              <a:fillRect/>
            </a:stretch>
          </p:blipFill>
          <p:spPr>
            <a:xfrm>
              <a:off x="2228917" y="821248"/>
              <a:ext cx="2832413" cy="4641443"/>
            </a:xfrm>
            <a:custGeom>
              <a:avLst/>
              <a:gdLst>
                <a:gd name="connsiteX0" fmla="*/ 654050 w 2832414"/>
                <a:gd name="connsiteY0" fmla="*/ 488542 h 4641442"/>
                <a:gd name="connsiteX1" fmla="*/ 1308100 w 2832414"/>
                <a:gd name="connsiteY1" fmla="*/ 1156659 h 4641442"/>
                <a:gd name="connsiteX2" fmla="*/ 1308100 w 2832414"/>
                <a:gd name="connsiteY2" fmla="*/ 3973325 h 4641442"/>
                <a:gd name="connsiteX3" fmla="*/ 654050 w 2832414"/>
                <a:gd name="connsiteY3" fmla="*/ 4641442 h 4641442"/>
                <a:gd name="connsiteX4" fmla="*/ 0 w 2832414"/>
                <a:gd name="connsiteY4" fmla="*/ 3973325 h 4641442"/>
                <a:gd name="connsiteX5" fmla="*/ 0 w 2832414"/>
                <a:gd name="connsiteY5" fmla="*/ 1156659 h 4641442"/>
                <a:gd name="connsiteX6" fmla="*/ 654050 w 2832414"/>
                <a:gd name="connsiteY6" fmla="*/ 488542 h 4641442"/>
                <a:gd name="connsiteX7" fmla="*/ 2178364 w 2832414"/>
                <a:gd name="connsiteY7" fmla="*/ 0 h 4641442"/>
                <a:gd name="connsiteX8" fmla="*/ 2832414 w 2832414"/>
                <a:gd name="connsiteY8" fmla="*/ 668117 h 4641442"/>
                <a:gd name="connsiteX9" fmla="*/ 2832414 w 2832414"/>
                <a:gd name="connsiteY9" fmla="*/ 3484783 h 4641442"/>
                <a:gd name="connsiteX10" fmla="*/ 2178364 w 2832414"/>
                <a:gd name="connsiteY10" fmla="*/ 4152900 h 4641442"/>
                <a:gd name="connsiteX11" fmla="*/ 1524314 w 2832414"/>
                <a:gd name="connsiteY11" fmla="*/ 3484783 h 4641442"/>
                <a:gd name="connsiteX12" fmla="*/ 1524314 w 2832414"/>
                <a:gd name="connsiteY12" fmla="*/ 668117 h 4641442"/>
                <a:gd name="connsiteX13" fmla="*/ 2178364 w 2832414"/>
                <a:gd name="connsiteY13" fmla="*/ 0 h 46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2414" h="4641442">
                  <a:moveTo>
                    <a:pt x="654050" y="488542"/>
                  </a:moveTo>
                  <a:cubicBezTo>
                    <a:pt x="1015292" y="488542"/>
                    <a:pt x="1308100" y="787705"/>
                    <a:pt x="1308100" y="1156659"/>
                  </a:cubicBezTo>
                  <a:lnTo>
                    <a:pt x="1308100" y="3973325"/>
                  </a:lnTo>
                  <a:cubicBezTo>
                    <a:pt x="1308100" y="4342279"/>
                    <a:pt x="1015292" y="4641442"/>
                    <a:pt x="654050" y="4641442"/>
                  </a:cubicBezTo>
                  <a:cubicBezTo>
                    <a:pt x="292808" y="4641442"/>
                    <a:pt x="0" y="4342279"/>
                    <a:pt x="0" y="3973325"/>
                  </a:cubicBezTo>
                  <a:lnTo>
                    <a:pt x="0" y="1156659"/>
                  </a:lnTo>
                  <a:cubicBezTo>
                    <a:pt x="0" y="787705"/>
                    <a:pt x="292808" y="488542"/>
                    <a:pt x="654050" y="488542"/>
                  </a:cubicBezTo>
                  <a:close/>
                  <a:moveTo>
                    <a:pt x="2178364" y="0"/>
                  </a:moveTo>
                  <a:cubicBezTo>
                    <a:pt x="2539606" y="0"/>
                    <a:pt x="2832414" y="299163"/>
                    <a:pt x="2832414" y="668117"/>
                  </a:cubicBezTo>
                  <a:lnTo>
                    <a:pt x="2832414" y="3484783"/>
                  </a:lnTo>
                  <a:cubicBezTo>
                    <a:pt x="2832414" y="3853737"/>
                    <a:pt x="2539606" y="4152900"/>
                    <a:pt x="2178364" y="4152900"/>
                  </a:cubicBezTo>
                  <a:cubicBezTo>
                    <a:pt x="1817124" y="4152900"/>
                    <a:pt x="1524314" y="3853737"/>
                    <a:pt x="1524314" y="3484783"/>
                  </a:cubicBezTo>
                  <a:lnTo>
                    <a:pt x="1524314" y="668117"/>
                  </a:lnTo>
                  <a:cubicBezTo>
                    <a:pt x="1524314" y="299163"/>
                    <a:pt x="1817124" y="0"/>
                    <a:pt x="2178364" y="0"/>
                  </a:cubicBezTo>
                  <a:close/>
                </a:path>
              </a:pathLst>
            </a:custGeom>
          </p:spPr>
        </p:pic>
      </p:grpSp>
      <p:sp>
        <p:nvSpPr>
          <p:cNvPr id="13" name="矩形 12"/>
          <p:cNvSpPr/>
          <p:nvPr/>
        </p:nvSpPr>
        <p:spPr>
          <a:xfrm>
            <a:off x="4524375" y="773777"/>
            <a:ext cx="1674960" cy="1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66725" y="209323"/>
            <a:ext cx="10991850" cy="584775"/>
          </a:xfrm>
          <a:prstGeom prst="rect">
            <a:avLst/>
          </a:prstGeom>
          <a:gradFill flip="none" rotWithShape="1">
            <a:gsLst>
              <a:gs pos="100000">
                <a:schemeClr val="accent5">
                  <a:lumMod val="0"/>
                  <a:lumOff val="100000"/>
                </a:schemeClr>
              </a:gs>
              <a:gs pos="100000">
                <a:schemeClr val="accent5">
                  <a:lumMod val="0"/>
                  <a:lumOff val="100000"/>
                </a:schemeClr>
              </a:gs>
              <a:gs pos="60000">
                <a:srgbClr val="345DA6"/>
              </a:gs>
            </a:gsLst>
            <a:path path="circle">
              <a:fillToRect l="50000" t="-80000" r="50000" b="180000"/>
            </a:path>
            <a:tileRect/>
          </a:gradFill>
        </p:spPr>
        <p:txBody>
          <a:bodyPr wrap="square" rtlCol="0" anchor="ctr" anchorCtr="0">
            <a:spAutoFit/>
          </a:bodyPr>
          <a:lstStyle/>
          <a:p>
            <a:pPr algn="ctr">
              <a:defRPr/>
            </a:pPr>
            <a:r>
              <a:rPr lang="zh-CN" altLang="en-US" sz="3200" b="1" dirty="0">
                <a:solidFill>
                  <a:schemeClr val="bg1"/>
                </a:solidFill>
                <a:latin typeface="微软雅黑" panose="020B0503020204020204" pitchFamily="34" charset="-122"/>
                <a:ea typeface="微软雅黑" panose="020B0503020204020204" pitchFamily="34" charset="-122"/>
              </a:rPr>
              <a:t>电荷选择性表面附近电对流介观模拟</a:t>
            </a:r>
          </a:p>
        </p:txBody>
      </p:sp>
      <p:sp>
        <p:nvSpPr>
          <p:cNvPr id="18" name="矩形 17"/>
          <p:cNvSpPr/>
          <p:nvPr/>
        </p:nvSpPr>
        <p:spPr>
          <a:xfrm>
            <a:off x="0" y="6032413"/>
            <a:ext cx="12192000" cy="939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98128" y="4682798"/>
            <a:ext cx="4000500" cy="1015663"/>
          </a:xfrm>
          <a:prstGeom prst="rect">
            <a:avLst/>
          </a:prstGeom>
        </p:spPr>
        <p:txBody>
          <a:bodyPr wrap="square">
            <a:spAutoFit/>
          </a:bodyPr>
          <a:lstStyle/>
          <a:p>
            <a:endParaRPr lang="zh-CN" altLang="en-US" sz="6000" b="1" i="1" dirty="0">
              <a:solidFill>
                <a:srgbClr val="335CA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endParaRPr>
          </a:p>
        </p:txBody>
      </p:sp>
      <p:sp>
        <p:nvSpPr>
          <p:cNvPr id="15" name="矩形 14"/>
          <p:cNvSpPr/>
          <p:nvPr/>
        </p:nvSpPr>
        <p:spPr>
          <a:xfrm>
            <a:off x="856496" y="4746397"/>
            <a:ext cx="5827236" cy="769441"/>
          </a:xfrm>
          <a:prstGeom prst="rect">
            <a:avLst/>
          </a:prstGeom>
          <a:solidFill>
            <a:schemeClr val="bg1"/>
          </a:solidFill>
        </p:spPr>
        <p:txBody>
          <a:bodyPr wrap="none">
            <a:spAutoFit/>
          </a:bodyPr>
          <a:lstStyle/>
          <a:p>
            <a:r>
              <a:rPr lang="zh-CN" altLang="en-US" sz="4400" b="1" dirty="0">
                <a:solidFill>
                  <a:srgbClr val="335CA5"/>
                </a:solidFill>
                <a:latin typeface="微软雅黑" panose="020B0503020204020204" pitchFamily="34" charset="-122"/>
                <a:ea typeface="微软雅黑" panose="020B0503020204020204" pitchFamily="34" charset="-122"/>
              </a:rPr>
              <a:t>请各位老师批评指正！</a:t>
            </a:r>
            <a:endParaRPr lang="zh-CN" altLang="en-US" sz="4400" b="1" dirty="0">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736428" y="5613105"/>
            <a:ext cx="10800000" cy="0"/>
          </a:xfrm>
          <a:prstGeom prst="line">
            <a:avLst/>
          </a:prstGeom>
          <a:ln w="28575">
            <a:solidFill>
              <a:srgbClr val="4C79A2"/>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187740" y="5515838"/>
            <a:ext cx="4118435" cy="1015663"/>
          </a:xfrm>
          <a:prstGeom prst="rect">
            <a:avLst/>
          </a:prstGeom>
        </p:spPr>
        <p:txBody>
          <a:bodyPr wrap="none">
            <a:spAutoFit/>
          </a:bodyPr>
          <a:lstStyle/>
          <a:p>
            <a:r>
              <a:rPr lang="en-US" altLang="zh-CN" sz="6000" b="1" i="1" dirty="0">
                <a:solidFill>
                  <a:srgbClr val="335CA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Thank you !</a:t>
            </a:r>
            <a:endParaRPr lang="zh-CN" altLang="en-US" sz="6000" dirty="0"/>
          </a:p>
        </p:txBody>
      </p:sp>
    </p:spTree>
    <p:extLst>
      <p:ext uri="{BB962C8B-B14F-4D97-AF65-F5344CB8AC3E}">
        <p14:creationId xmlns:p14="http://schemas.microsoft.com/office/powerpoint/2010/main" val="201062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D16765-585F-46C1-8E3E-074F4FFF990A}"/>
              </a:ext>
            </a:extLst>
          </p:cNvPr>
          <p:cNvSpPr/>
          <p:nvPr/>
        </p:nvSpPr>
        <p:spPr>
          <a:xfrm>
            <a:off x="1046061" y="4894856"/>
            <a:ext cx="10559784" cy="800219"/>
          </a:xfrm>
          <a:prstGeom prst="rect">
            <a:avLst/>
          </a:prstGeom>
        </p:spPr>
        <p:txBody>
          <a:bodyPr wrap="square">
            <a:spAutoFit/>
          </a:bodyPr>
          <a:lstStyle/>
          <a:p>
            <a:r>
              <a:rPr lang="en-US" altLang="zh-CN" sz="2000" b="1" dirty="0">
                <a:solidFill>
                  <a:srgbClr val="345DA6"/>
                </a:solidFill>
                <a:latin typeface="微软雅黑" panose="020B0503020204020204" pitchFamily="34" charset="-122"/>
                <a:ea typeface="微软雅黑" panose="020B0503020204020204" pitchFamily="34" charset="-122"/>
              </a:rPr>
              <a:t>&lt;</a:t>
            </a:r>
            <a:r>
              <a:rPr lang="zh-CN" altLang="en-US" sz="2000" b="1" dirty="0">
                <a:solidFill>
                  <a:srgbClr val="345DA6"/>
                </a:solidFill>
                <a:latin typeface="微软雅黑" panose="020B0503020204020204" pitchFamily="34" charset="-122"/>
                <a:ea typeface="微软雅黑" panose="020B0503020204020204" pitchFamily="34" charset="-122"/>
              </a:rPr>
              <a:t>课题介绍</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进度安排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已完成工作</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后期计划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问题与困难</a:t>
            </a:r>
            <a:r>
              <a:rPr lang="en-US" altLang="zh-CN" sz="2000" b="1" dirty="0">
                <a:solidFill>
                  <a:srgbClr val="345DA6"/>
                </a:solidFill>
                <a:latin typeface="微软雅黑" panose="020B0503020204020204" pitchFamily="34" charset="-122"/>
                <a:ea typeface="微软雅黑" panose="020B0503020204020204" pitchFamily="34" charset="-122"/>
              </a:rPr>
              <a:t>&gt; </a:t>
            </a:r>
            <a:endParaRPr lang="zh-CN" altLang="en-US" sz="2000" b="1" dirty="0">
              <a:solidFill>
                <a:srgbClr val="345DA6"/>
              </a:solidFill>
              <a:latin typeface="微软雅黑" panose="020B0503020204020204" pitchFamily="34" charset="-122"/>
              <a:ea typeface="微软雅黑" panose="020B0503020204020204" pitchFamily="34" charset="-122"/>
            </a:endParaRPr>
          </a:p>
          <a:p>
            <a:endParaRPr lang="zh-CN" altLang="en-US" sz="2600" b="1" dirty="0">
              <a:solidFill>
                <a:srgbClr val="345DA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9A6A3D1-7ECF-43C9-81B0-7BBC858B39FF}"/>
              </a:ext>
            </a:extLst>
          </p:cNvPr>
          <p:cNvPicPr>
            <a:picLocks noChangeAspect="1"/>
          </p:cNvPicPr>
          <p:nvPr/>
        </p:nvPicPr>
        <p:blipFill>
          <a:blip r:embed="rId2">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7586403" y="2936595"/>
            <a:ext cx="1476000" cy="1476000"/>
          </a:xfrm>
          <a:prstGeom prst="rect">
            <a:avLst/>
          </a:prstGeom>
          <a:solidFill>
            <a:srgbClr val="345DA6"/>
          </a:solidFill>
        </p:spPr>
      </p:pic>
      <p:pic>
        <p:nvPicPr>
          <p:cNvPr id="6" name="图片 5">
            <a:extLst>
              <a:ext uri="{FF2B5EF4-FFF2-40B4-BE49-F238E27FC236}">
                <a16:creationId xmlns:a16="http://schemas.microsoft.com/office/drawing/2014/main" id="{3F9A4B69-E191-430E-BE51-E02E7C16E50E}"/>
              </a:ext>
            </a:extLst>
          </p:cNvPr>
          <p:cNvPicPr>
            <a:picLocks noChangeAspect="1"/>
          </p:cNvPicPr>
          <p:nvPr/>
        </p:nvPicPr>
        <p:blipFill>
          <a:blip r:embed="rId3">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5406289" y="2936595"/>
            <a:ext cx="1476000" cy="1476000"/>
          </a:xfrm>
          <a:prstGeom prst="rect">
            <a:avLst/>
          </a:prstGeom>
          <a:solidFill>
            <a:srgbClr val="345DA6"/>
          </a:solidFill>
        </p:spPr>
      </p:pic>
      <p:pic>
        <p:nvPicPr>
          <p:cNvPr id="7" name="图片 6">
            <a:extLst>
              <a:ext uri="{FF2B5EF4-FFF2-40B4-BE49-F238E27FC236}">
                <a16:creationId xmlns:a16="http://schemas.microsoft.com/office/drawing/2014/main" id="{F1F073A1-B6C7-4039-9A7D-0E64BC643CA9}"/>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46061" y="2936595"/>
            <a:ext cx="1476000" cy="1476000"/>
          </a:xfrm>
          <a:prstGeom prst="rect">
            <a:avLst/>
          </a:prstGeom>
          <a:solidFill>
            <a:srgbClr val="345DA6"/>
          </a:solidFill>
        </p:spPr>
      </p:pic>
      <p:pic>
        <p:nvPicPr>
          <p:cNvPr id="8" name="图片 7">
            <a:extLst>
              <a:ext uri="{FF2B5EF4-FFF2-40B4-BE49-F238E27FC236}">
                <a16:creationId xmlns:a16="http://schemas.microsoft.com/office/drawing/2014/main" id="{B56DC5E2-7BFC-424A-9321-EFC8FC9D97C7}"/>
              </a:ext>
            </a:extLst>
          </p:cNvPr>
          <p:cNvPicPr>
            <a:picLocks noChangeAspect="1"/>
          </p:cNvPicPr>
          <p:nvPr/>
        </p:nvPicPr>
        <p:blipFill>
          <a:blip r:embed="rId5">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3226175" y="2936595"/>
            <a:ext cx="1476000" cy="1476000"/>
          </a:xfrm>
          <a:prstGeom prst="rect">
            <a:avLst/>
          </a:prstGeom>
          <a:solidFill>
            <a:srgbClr val="345DA6"/>
          </a:solidFill>
        </p:spPr>
      </p:pic>
      <p:pic>
        <p:nvPicPr>
          <p:cNvPr id="9" name="图片 8">
            <a:extLst>
              <a:ext uri="{FF2B5EF4-FFF2-40B4-BE49-F238E27FC236}">
                <a16:creationId xmlns:a16="http://schemas.microsoft.com/office/drawing/2014/main" id="{6303C41A-AB8D-402A-8C38-80942298386A}"/>
              </a:ext>
            </a:extLst>
          </p:cNvPr>
          <p:cNvPicPr>
            <a:picLocks noChangeAspect="1"/>
          </p:cNvPicPr>
          <p:nvPr/>
        </p:nvPicPr>
        <p:blipFill>
          <a:blip r:embed="rId6">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rot="10800000" flipV="1">
            <a:off x="9766517" y="2936596"/>
            <a:ext cx="1476000" cy="1476000"/>
          </a:xfrm>
          <a:prstGeom prst="rect">
            <a:avLst/>
          </a:prstGeom>
          <a:solidFill>
            <a:srgbClr val="345DA6"/>
          </a:solidFill>
        </p:spPr>
      </p:pic>
      <p:sp>
        <p:nvSpPr>
          <p:cNvPr id="2" name="灯片编号占位符 1">
            <a:extLst>
              <a:ext uri="{FF2B5EF4-FFF2-40B4-BE49-F238E27FC236}">
                <a16:creationId xmlns:a16="http://schemas.microsoft.com/office/drawing/2014/main" id="{3449E2AE-8E14-4454-B0DD-6C2F5AC2EB53}"/>
              </a:ext>
            </a:extLst>
          </p:cNvPr>
          <p:cNvSpPr>
            <a:spLocks noGrp="1"/>
          </p:cNvSpPr>
          <p:nvPr>
            <p:ph type="sldNum" sz="quarter" idx="12"/>
          </p:nvPr>
        </p:nvSpPr>
        <p:spPr/>
        <p:txBody>
          <a:bodyPr/>
          <a:lstStyle/>
          <a:p>
            <a:fld id="{9EE45F31-9B24-467D-98E6-6E7F86CBA6DD}" type="slidenum">
              <a:rPr lang="zh-CN" altLang="en-US" smtClean="0"/>
              <a:pPr/>
              <a:t>2</a:t>
            </a:fld>
            <a:endParaRPr lang="zh-CN" altLang="en-US" dirty="0"/>
          </a:p>
        </p:txBody>
      </p:sp>
    </p:spTree>
    <p:extLst>
      <p:ext uri="{BB962C8B-B14F-4D97-AF65-F5344CB8AC3E}">
        <p14:creationId xmlns:p14="http://schemas.microsoft.com/office/powerpoint/2010/main" val="325288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7027663-C65A-4611-9A49-97AB5A7EB9AC}"/>
              </a:ext>
            </a:extLst>
          </p:cNvPr>
          <p:cNvSpPr txBox="1"/>
          <p:nvPr/>
        </p:nvSpPr>
        <p:spPr>
          <a:xfrm>
            <a:off x="429524" y="1228230"/>
            <a:ext cx="11328400" cy="923330"/>
          </a:xfrm>
          <a:prstGeom prst="rect">
            <a:avLst/>
          </a:prstGeom>
          <a:noFill/>
        </p:spPr>
        <p:txBody>
          <a:bodyPr wrap="square">
            <a:spAutoFit/>
          </a:bodyPr>
          <a:lstStyle/>
          <a:p>
            <a:r>
              <a:rPr lang="zh-CN" altLang="zh-CN" dirty="0">
                <a:solidFill>
                  <a:srgbClr val="44546A">
                    <a:lumMod val="75000"/>
                  </a:srgbClr>
                </a:solidFill>
                <a:latin typeface="Times New Roman" panose="02020603050405020304" pitchFamily="18" charset="0"/>
                <a:ea typeface="微软雅黑" pitchFamily="34" charset="-122"/>
                <a:cs typeface="Times New Roman" panose="02020603050405020304" pitchFamily="18" charset="0"/>
              </a:rPr>
              <a:t>近几十年来，微加工技术的发展为微流控器件的研究和工业应用提供了巨大的工艺生产条件</a:t>
            </a:r>
            <a:r>
              <a:rPr lang="zh-CN" altLang="en-US" dirty="0">
                <a:solidFill>
                  <a:srgbClr val="44546A">
                    <a:lumMod val="75000"/>
                  </a:srgbClr>
                </a:solidFill>
                <a:latin typeface="Times New Roman" panose="02020603050405020304" pitchFamily="18" charset="0"/>
                <a:ea typeface="微软雅黑" pitchFamily="34" charset="-122"/>
                <a:cs typeface="Times New Roman" panose="02020603050405020304" pitchFamily="18" charset="0"/>
              </a:rPr>
              <a:t>。</a:t>
            </a:r>
            <a:r>
              <a:rPr lang="zh-CN" altLang="zh-CN" dirty="0">
                <a:solidFill>
                  <a:srgbClr val="44546A">
                    <a:lumMod val="75000"/>
                  </a:srgbClr>
                </a:solidFill>
                <a:latin typeface="Times New Roman" panose="02020603050405020304" pitchFamily="18" charset="0"/>
                <a:ea typeface="微软雅黑" pitchFamily="34" charset="-122"/>
                <a:cs typeface="Times New Roman" panose="02020603050405020304" pitchFamily="18" charset="0"/>
              </a:rPr>
              <a:t>各种常用流体操纵技术方案中，</a:t>
            </a:r>
            <a:r>
              <a:rPr lang="zh-CN" altLang="zh-CN" dirty="0">
                <a:solidFill>
                  <a:srgbClr val="30579B"/>
                </a:solidFill>
                <a:latin typeface="Times New Roman" panose="02020603050405020304" pitchFamily="18" charset="0"/>
                <a:ea typeface="微软雅黑" pitchFamily="34" charset="-122"/>
                <a:cs typeface="Times New Roman" panose="02020603050405020304" pitchFamily="18" charset="0"/>
              </a:rPr>
              <a:t>微流控中的电动现象</a:t>
            </a:r>
            <a:r>
              <a:rPr lang="zh-CN" altLang="zh-CN" dirty="0">
                <a:solidFill>
                  <a:srgbClr val="44546A">
                    <a:lumMod val="75000"/>
                  </a:srgbClr>
                </a:solidFill>
                <a:latin typeface="Times New Roman" panose="02020603050405020304" pitchFamily="18" charset="0"/>
                <a:ea typeface="微软雅黑" pitchFamily="34" charset="-122"/>
                <a:cs typeface="Times New Roman" panose="02020603050405020304" pitchFamily="18" charset="0"/>
              </a:rPr>
              <a:t>（包括电泳、电渗、</a:t>
            </a:r>
            <a:r>
              <a:rPr lang="en-US" altLang="zh-CN" dirty="0" err="1">
                <a:solidFill>
                  <a:srgbClr val="44546A">
                    <a:lumMod val="75000"/>
                  </a:srgbClr>
                </a:solidFill>
                <a:latin typeface="Times New Roman" panose="02020603050405020304" pitchFamily="18" charset="0"/>
                <a:ea typeface="微软雅黑" pitchFamily="34" charset="-122"/>
                <a:cs typeface="Times New Roman" panose="02020603050405020304" pitchFamily="18" charset="0"/>
              </a:rPr>
              <a:t>流动电位和沉淀电位等）已被证明</a:t>
            </a:r>
            <a:r>
              <a:rPr lang="en-US" altLang="zh-CN" dirty="0" err="1">
                <a:solidFill>
                  <a:srgbClr val="30579B"/>
                </a:solidFill>
                <a:latin typeface="Times New Roman" panose="02020603050405020304" pitchFamily="18" charset="0"/>
                <a:ea typeface="微软雅黑" pitchFamily="34" charset="-122"/>
                <a:cs typeface="Times New Roman" panose="02020603050405020304" pitchFamily="18" charset="0"/>
              </a:rPr>
              <a:t>在无机械部件驱动的微流控装置中具有优势</a:t>
            </a:r>
            <a:endParaRPr lang="zh-CN" altLang="en-US" dirty="0"/>
          </a:p>
        </p:txBody>
      </p:sp>
      <p:grpSp>
        <p:nvGrpSpPr>
          <p:cNvPr id="32" name="组合 31">
            <a:extLst>
              <a:ext uri="{FF2B5EF4-FFF2-40B4-BE49-F238E27FC236}">
                <a16:creationId xmlns:a16="http://schemas.microsoft.com/office/drawing/2014/main" id="{832D520B-5DCD-46AE-B260-0F6CE2531CBB}"/>
              </a:ext>
            </a:extLst>
          </p:cNvPr>
          <p:cNvGrpSpPr/>
          <p:nvPr/>
        </p:nvGrpSpPr>
        <p:grpSpPr>
          <a:xfrm>
            <a:off x="1594667" y="2449718"/>
            <a:ext cx="1897004" cy="1686189"/>
            <a:chOff x="2580640" y="2357120"/>
            <a:chExt cx="1897004" cy="1686189"/>
          </a:xfrm>
        </p:grpSpPr>
        <p:sp>
          <p:nvSpPr>
            <p:cNvPr id="18" name="矩形 17">
              <a:extLst>
                <a:ext uri="{FF2B5EF4-FFF2-40B4-BE49-F238E27FC236}">
                  <a16:creationId xmlns:a16="http://schemas.microsoft.com/office/drawing/2014/main" id="{15A32618-EF39-4BC2-8140-F2DE129331F9}"/>
                </a:ext>
              </a:extLst>
            </p:cNvPr>
            <p:cNvSpPr/>
            <p:nvPr/>
          </p:nvSpPr>
          <p:spPr>
            <a:xfrm>
              <a:off x="2580640" y="2357120"/>
              <a:ext cx="1864417" cy="1594367"/>
            </a:xfrm>
            <a:prstGeom prst="rect">
              <a:avLst/>
            </a:prstGeom>
            <a:blipFill>
              <a:blip r:embed="rId2">
                <a:extLst>
                  <a:ext uri="{28A0092B-C50C-407E-A947-70E740481C1C}">
                    <a14:useLocalDpi xmlns:a14="http://schemas.microsoft.com/office/drawing/2010/main" val="0"/>
                  </a:ext>
                </a:extLst>
              </a:blip>
              <a:srcRect/>
              <a:stretch>
                <a:fillRect t="-47000" b="-47000"/>
              </a:stretch>
            </a:blip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9" name="任意多边形 10">
              <a:extLst>
                <a:ext uri="{FF2B5EF4-FFF2-40B4-BE49-F238E27FC236}">
                  <a16:creationId xmlns:a16="http://schemas.microsoft.com/office/drawing/2014/main" id="{EFDB43F5-5258-4184-BE9F-21FEB407DBF1}"/>
                </a:ext>
              </a:extLst>
            </p:cNvPr>
            <p:cNvSpPr/>
            <p:nvPr/>
          </p:nvSpPr>
          <p:spPr>
            <a:xfrm>
              <a:off x="2957490" y="3662399"/>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a:solidFill>
                <a:schemeClr val="tx1"/>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zh-CN" altLang="en-US" kern="1200" dirty="0">
                  <a:solidFill>
                    <a:schemeClr val="tx1"/>
                  </a:solidFill>
                  <a:latin typeface="微软雅黑" panose="020B0503020204020204" pitchFamily="34" charset="-122"/>
                  <a:ea typeface="微软雅黑" panose="020B0503020204020204" pitchFamily="34" charset="-122"/>
                </a:rPr>
                <a:t>电场强化相变</a:t>
              </a:r>
            </a:p>
          </p:txBody>
        </p:sp>
      </p:grpSp>
      <p:grpSp>
        <p:nvGrpSpPr>
          <p:cNvPr id="33" name="组合 32">
            <a:extLst>
              <a:ext uri="{FF2B5EF4-FFF2-40B4-BE49-F238E27FC236}">
                <a16:creationId xmlns:a16="http://schemas.microsoft.com/office/drawing/2014/main" id="{44AF7E14-1DB2-430A-B231-70CE737D6737}"/>
              </a:ext>
            </a:extLst>
          </p:cNvPr>
          <p:cNvGrpSpPr/>
          <p:nvPr/>
        </p:nvGrpSpPr>
        <p:grpSpPr>
          <a:xfrm>
            <a:off x="4196720" y="2449718"/>
            <a:ext cx="1897004" cy="1686189"/>
            <a:chOff x="4806852" y="2357120"/>
            <a:chExt cx="1897004" cy="1686189"/>
          </a:xfrm>
        </p:grpSpPr>
        <p:sp>
          <p:nvSpPr>
            <p:cNvPr id="20" name="矩形 19">
              <a:extLst>
                <a:ext uri="{FF2B5EF4-FFF2-40B4-BE49-F238E27FC236}">
                  <a16:creationId xmlns:a16="http://schemas.microsoft.com/office/drawing/2014/main" id="{F3AA8B26-B4F6-432B-8EB8-427C4A5A51F9}"/>
                </a:ext>
              </a:extLst>
            </p:cNvPr>
            <p:cNvSpPr/>
            <p:nvPr/>
          </p:nvSpPr>
          <p:spPr>
            <a:xfrm>
              <a:off x="4806852" y="2357120"/>
              <a:ext cx="1864417" cy="1594367"/>
            </a:xfrm>
            <a:prstGeom prst="rect">
              <a:avLst/>
            </a:prstGeom>
            <a:blipFill>
              <a:blip r:embed="rId3">
                <a:extLst>
                  <a:ext uri="{28A0092B-C50C-407E-A947-70E740481C1C}">
                    <a14:useLocalDpi xmlns:a14="http://schemas.microsoft.com/office/drawing/2010/main" val="0"/>
                  </a:ext>
                </a:extLst>
              </a:blip>
              <a:srcRect/>
              <a:stretch>
                <a:fillRect l="-13000" r="-13000"/>
              </a:stretch>
            </a:blip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1" name="任意多边形 12">
              <a:extLst>
                <a:ext uri="{FF2B5EF4-FFF2-40B4-BE49-F238E27FC236}">
                  <a16:creationId xmlns:a16="http://schemas.microsoft.com/office/drawing/2014/main" id="{40B11C63-33FF-4F10-B875-8D8AC8E9326B}"/>
                </a:ext>
              </a:extLst>
            </p:cNvPr>
            <p:cNvSpPr/>
            <p:nvPr/>
          </p:nvSpPr>
          <p:spPr>
            <a:xfrm>
              <a:off x="5183702" y="3662399"/>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a:solidFill>
                <a:schemeClr val="tx1"/>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zh-CN" altLang="en-US" kern="1200" dirty="0">
                  <a:solidFill>
                    <a:schemeClr val="tx1"/>
                  </a:solidFill>
                  <a:latin typeface="微软雅黑" panose="020B0503020204020204" pitchFamily="34" charset="-122"/>
                  <a:ea typeface="微软雅黑" panose="020B0503020204020204" pitchFamily="34" charset="-122"/>
                </a:rPr>
                <a:t>电喷射</a:t>
              </a:r>
            </a:p>
          </p:txBody>
        </p:sp>
      </p:grpSp>
      <p:grpSp>
        <p:nvGrpSpPr>
          <p:cNvPr id="34" name="组合 33">
            <a:extLst>
              <a:ext uri="{FF2B5EF4-FFF2-40B4-BE49-F238E27FC236}">
                <a16:creationId xmlns:a16="http://schemas.microsoft.com/office/drawing/2014/main" id="{5063AE81-27F6-4F5F-BE8A-2527905B902D}"/>
              </a:ext>
            </a:extLst>
          </p:cNvPr>
          <p:cNvGrpSpPr/>
          <p:nvPr/>
        </p:nvGrpSpPr>
        <p:grpSpPr>
          <a:xfrm>
            <a:off x="6798773" y="2449718"/>
            <a:ext cx="1913348" cy="1686189"/>
            <a:chOff x="7033065" y="2357120"/>
            <a:chExt cx="1913348" cy="1686189"/>
          </a:xfrm>
        </p:grpSpPr>
        <p:sp>
          <p:nvSpPr>
            <p:cNvPr id="17" name="矩形 16">
              <a:extLst>
                <a:ext uri="{FF2B5EF4-FFF2-40B4-BE49-F238E27FC236}">
                  <a16:creationId xmlns:a16="http://schemas.microsoft.com/office/drawing/2014/main" id="{29BE623D-11AE-48FD-B656-5BA67CD9A58E}"/>
                </a:ext>
              </a:extLst>
            </p:cNvPr>
            <p:cNvSpPr/>
            <p:nvPr/>
          </p:nvSpPr>
          <p:spPr>
            <a:xfrm>
              <a:off x="7875997" y="2357120"/>
              <a:ext cx="1021486" cy="1594367"/>
            </a:xfrm>
            <a:prstGeom prst="rect">
              <a:avLst/>
            </a:prstGeom>
            <a:blipFill>
              <a:blip r:embed="rId4">
                <a:extLst>
                  <a:ext uri="{28A0092B-C50C-407E-A947-70E740481C1C}">
                    <a14:useLocalDpi xmlns:a14="http://schemas.microsoft.com/office/drawing/2010/main" val="0"/>
                  </a:ext>
                </a:extLst>
              </a:blip>
              <a:srcRect/>
              <a:stretch>
                <a:fillRect t="-29000" b="-29000"/>
              </a:stretch>
            </a:blip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2" name="矩形 21">
              <a:extLst>
                <a:ext uri="{FF2B5EF4-FFF2-40B4-BE49-F238E27FC236}">
                  <a16:creationId xmlns:a16="http://schemas.microsoft.com/office/drawing/2014/main" id="{DEE7A552-D927-41F4-977E-B14937D666D7}"/>
                </a:ext>
              </a:extLst>
            </p:cNvPr>
            <p:cNvSpPr/>
            <p:nvPr/>
          </p:nvSpPr>
          <p:spPr>
            <a:xfrm>
              <a:off x="7033065" y="2357120"/>
              <a:ext cx="961938" cy="1594367"/>
            </a:xfrm>
            <a:prstGeom prst="rect">
              <a:avLst/>
            </a:prstGeom>
            <a:blipFill>
              <a:blip r:embed="rId5">
                <a:extLst>
                  <a:ext uri="{28A0092B-C50C-407E-A947-70E740481C1C}">
                    <a14:useLocalDpi xmlns:a14="http://schemas.microsoft.com/office/drawing/2010/main" val="0"/>
                  </a:ext>
                </a:extLst>
              </a:blip>
              <a:srcRect/>
              <a:stretch>
                <a:fillRect t="-29000" b="-29000"/>
              </a:stretch>
            </a:blip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3" name="任意多边形 14">
              <a:extLst>
                <a:ext uri="{FF2B5EF4-FFF2-40B4-BE49-F238E27FC236}">
                  <a16:creationId xmlns:a16="http://schemas.microsoft.com/office/drawing/2014/main" id="{7D1D584D-678D-4C76-B687-A842543CB521}"/>
                </a:ext>
              </a:extLst>
            </p:cNvPr>
            <p:cNvSpPr/>
            <p:nvPr/>
          </p:nvSpPr>
          <p:spPr>
            <a:xfrm>
              <a:off x="7426259" y="3662399"/>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a:solidFill>
                <a:schemeClr val="tx1"/>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zh-CN" altLang="en-US" kern="1200" dirty="0">
                  <a:solidFill>
                    <a:schemeClr val="tx1"/>
                  </a:solidFill>
                  <a:latin typeface="微软雅黑" panose="020B0503020204020204" pitchFamily="34" charset="-122"/>
                  <a:ea typeface="微软雅黑" panose="020B0503020204020204" pitchFamily="34" charset="-122"/>
                </a:rPr>
                <a:t>电混合器</a:t>
              </a:r>
            </a:p>
          </p:txBody>
        </p:sp>
      </p:grpSp>
      <p:grpSp>
        <p:nvGrpSpPr>
          <p:cNvPr id="35" name="组合 34">
            <a:extLst>
              <a:ext uri="{FF2B5EF4-FFF2-40B4-BE49-F238E27FC236}">
                <a16:creationId xmlns:a16="http://schemas.microsoft.com/office/drawing/2014/main" id="{C37AA51D-095F-417B-A0CF-3705ED98D447}"/>
              </a:ext>
            </a:extLst>
          </p:cNvPr>
          <p:cNvGrpSpPr/>
          <p:nvPr/>
        </p:nvGrpSpPr>
        <p:grpSpPr>
          <a:xfrm>
            <a:off x="9417170" y="2449718"/>
            <a:ext cx="1864417" cy="1686189"/>
            <a:chOff x="9301423" y="2357120"/>
            <a:chExt cx="1864417" cy="1686189"/>
          </a:xfrm>
        </p:grpSpPr>
        <p:sp>
          <p:nvSpPr>
            <p:cNvPr id="16" name="矩形 15">
              <a:extLst>
                <a:ext uri="{FF2B5EF4-FFF2-40B4-BE49-F238E27FC236}">
                  <a16:creationId xmlns:a16="http://schemas.microsoft.com/office/drawing/2014/main" id="{ED60EA99-4CFE-48BE-BC08-318A3DC9D1D9}"/>
                </a:ext>
              </a:extLst>
            </p:cNvPr>
            <p:cNvSpPr/>
            <p:nvPr/>
          </p:nvSpPr>
          <p:spPr>
            <a:xfrm>
              <a:off x="9301423" y="2357120"/>
              <a:ext cx="1864417" cy="1594367"/>
            </a:xfrm>
            <a:prstGeom prst="rect">
              <a:avLst/>
            </a:prstGeom>
            <a:blipFill>
              <a:blip r:embed="rId6">
                <a:extLst>
                  <a:ext uri="{28A0092B-C50C-407E-A947-70E740481C1C}">
                    <a14:useLocalDpi xmlns:a14="http://schemas.microsoft.com/office/drawing/2010/main" val="0"/>
                  </a:ext>
                </a:extLst>
              </a:blip>
              <a:srcRect/>
              <a:stretch>
                <a:fillRect t="-10000" b="-10000"/>
              </a:stretch>
            </a:blip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4" name="任意多边形 15">
              <a:extLst>
                <a:ext uri="{FF2B5EF4-FFF2-40B4-BE49-F238E27FC236}">
                  <a16:creationId xmlns:a16="http://schemas.microsoft.com/office/drawing/2014/main" id="{3990468D-A28C-4B10-B5F0-C36EB956BEAB}"/>
                </a:ext>
              </a:extLst>
            </p:cNvPr>
            <p:cNvSpPr/>
            <p:nvPr/>
          </p:nvSpPr>
          <p:spPr>
            <a:xfrm>
              <a:off x="9636127" y="3662399"/>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a:solidFill>
                <a:schemeClr val="tx1"/>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zh-CN" altLang="en-US" kern="1200" dirty="0">
                  <a:solidFill>
                    <a:schemeClr val="tx1"/>
                  </a:solidFill>
                  <a:latin typeface="微软雅黑" panose="020B0503020204020204" pitchFamily="34" charset="-122"/>
                  <a:ea typeface="微软雅黑" panose="020B0503020204020204" pitchFamily="34" charset="-122"/>
                </a:rPr>
                <a:t>电对流</a:t>
              </a:r>
            </a:p>
          </p:txBody>
        </p:sp>
      </p:grpSp>
      <p:grpSp>
        <p:nvGrpSpPr>
          <p:cNvPr id="36" name="组合 35">
            <a:extLst>
              <a:ext uri="{FF2B5EF4-FFF2-40B4-BE49-F238E27FC236}">
                <a16:creationId xmlns:a16="http://schemas.microsoft.com/office/drawing/2014/main" id="{D2BE7DAF-019F-4157-B4C6-B5437A25400A}"/>
              </a:ext>
            </a:extLst>
          </p:cNvPr>
          <p:cNvGrpSpPr/>
          <p:nvPr/>
        </p:nvGrpSpPr>
        <p:grpSpPr>
          <a:xfrm>
            <a:off x="1597471" y="4506269"/>
            <a:ext cx="1897004" cy="1686189"/>
            <a:chOff x="2580640" y="4338691"/>
            <a:chExt cx="1897004" cy="1686189"/>
          </a:xfrm>
        </p:grpSpPr>
        <p:sp>
          <p:nvSpPr>
            <p:cNvPr id="25" name="矩形 24">
              <a:extLst>
                <a:ext uri="{FF2B5EF4-FFF2-40B4-BE49-F238E27FC236}">
                  <a16:creationId xmlns:a16="http://schemas.microsoft.com/office/drawing/2014/main" id="{0C6BCFED-B1A8-4AC7-A11B-8C8655486F3B}"/>
                </a:ext>
              </a:extLst>
            </p:cNvPr>
            <p:cNvSpPr/>
            <p:nvPr/>
          </p:nvSpPr>
          <p:spPr>
            <a:xfrm>
              <a:off x="2580640" y="4338691"/>
              <a:ext cx="1864417" cy="1594367"/>
            </a:xfrm>
            <a:prstGeom prst="rect">
              <a:avLst/>
            </a:prstGeom>
            <a:blipFill>
              <a:blip r:embed="rId7">
                <a:extLst>
                  <a:ext uri="{28A0092B-C50C-407E-A947-70E740481C1C}">
                    <a14:useLocalDpi xmlns:a14="http://schemas.microsoft.com/office/drawing/2010/main" val="0"/>
                  </a:ext>
                </a:extLst>
              </a:blip>
              <a:srcRect/>
              <a:stretch>
                <a:fillRect l="-12000" r="-12000"/>
              </a:stretch>
            </a:blip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6" name="任意多边形 17">
              <a:extLst>
                <a:ext uri="{FF2B5EF4-FFF2-40B4-BE49-F238E27FC236}">
                  <a16:creationId xmlns:a16="http://schemas.microsoft.com/office/drawing/2014/main" id="{37A5AE48-30C2-4B23-B015-91D604FDE5E6}"/>
                </a:ext>
              </a:extLst>
            </p:cNvPr>
            <p:cNvSpPr/>
            <p:nvPr/>
          </p:nvSpPr>
          <p:spPr>
            <a:xfrm>
              <a:off x="2957490" y="5643970"/>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a:solidFill>
                <a:schemeClr val="tx1"/>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zh-CN" altLang="en-US" kern="1200" dirty="0">
                  <a:solidFill>
                    <a:schemeClr val="tx1"/>
                  </a:solidFill>
                  <a:latin typeface="微软雅黑" panose="020B0503020204020204" pitchFamily="34" charset="-122"/>
                  <a:ea typeface="微软雅黑" panose="020B0503020204020204" pitchFamily="34" charset="-122"/>
                </a:rPr>
                <a:t>电导泵</a:t>
              </a:r>
            </a:p>
          </p:txBody>
        </p:sp>
      </p:grpSp>
      <p:grpSp>
        <p:nvGrpSpPr>
          <p:cNvPr id="37" name="组合 36">
            <a:extLst>
              <a:ext uri="{FF2B5EF4-FFF2-40B4-BE49-F238E27FC236}">
                <a16:creationId xmlns:a16="http://schemas.microsoft.com/office/drawing/2014/main" id="{99495266-56F5-49F9-9C01-500F18EBBD41}"/>
              </a:ext>
            </a:extLst>
          </p:cNvPr>
          <p:cNvGrpSpPr/>
          <p:nvPr/>
        </p:nvGrpSpPr>
        <p:grpSpPr>
          <a:xfrm>
            <a:off x="4189989" y="4506269"/>
            <a:ext cx="1897004" cy="1686189"/>
            <a:chOff x="4806852" y="4338691"/>
            <a:chExt cx="1897004" cy="1686189"/>
          </a:xfrm>
        </p:grpSpPr>
        <p:sp>
          <p:nvSpPr>
            <p:cNvPr id="27" name="矩形 26">
              <a:extLst>
                <a:ext uri="{FF2B5EF4-FFF2-40B4-BE49-F238E27FC236}">
                  <a16:creationId xmlns:a16="http://schemas.microsoft.com/office/drawing/2014/main" id="{43838A02-2CA7-460A-8EF0-58786E055FF0}"/>
                </a:ext>
              </a:extLst>
            </p:cNvPr>
            <p:cNvSpPr/>
            <p:nvPr/>
          </p:nvSpPr>
          <p:spPr>
            <a:xfrm>
              <a:off x="4806852" y="4338691"/>
              <a:ext cx="1864417" cy="1594367"/>
            </a:xfrm>
            <a:prstGeom prst="rect">
              <a:avLst/>
            </a:prstGeom>
            <a:blipFill>
              <a:blip r:embed="rId8">
                <a:extLst>
                  <a:ext uri="{28A0092B-C50C-407E-A947-70E740481C1C}">
                    <a14:useLocalDpi xmlns:a14="http://schemas.microsoft.com/office/drawing/2010/main" val="0"/>
                  </a:ext>
                </a:extLst>
              </a:blip>
              <a:srcRect/>
              <a:stretch>
                <a:fillRect t="-4000" b="-4000"/>
              </a:stretch>
            </a:blip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8" name="任意多边形 19">
              <a:extLst>
                <a:ext uri="{FF2B5EF4-FFF2-40B4-BE49-F238E27FC236}">
                  <a16:creationId xmlns:a16="http://schemas.microsoft.com/office/drawing/2014/main" id="{60AEF2B9-9D73-4319-A45D-416803BB9422}"/>
                </a:ext>
              </a:extLst>
            </p:cNvPr>
            <p:cNvSpPr/>
            <p:nvPr/>
          </p:nvSpPr>
          <p:spPr>
            <a:xfrm>
              <a:off x="5183702" y="5643970"/>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a:solidFill>
                <a:schemeClr val="tx1"/>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algn="ctr" defTabSz="889000">
                <a:lnSpc>
                  <a:spcPct val="90000"/>
                </a:lnSpc>
                <a:spcBef>
                  <a:spcPct val="0"/>
                </a:spcBef>
                <a:spcAft>
                  <a:spcPct val="5000"/>
                </a:spcAft>
              </a:pPr>
              <a:r>
                <a:rPr lang="zh-CN" altLang="en-US" dirty="0">
                  <a:solidFill>
                    <a:schemeClr val="tx1"/>
                  </a:solidFill>
                  <a:latin typeface="微软雅黑" panose="020B0503020204020204" pitchFamily="34" charset="-122"/>
                  <a:ea typeface="微软雅黑" panose="020B0503020204020204" pitchFamily="34" charset="-122"/>
                </a:rPr>
                <a:t>微流控芯片</a:t>
              </a:r>
            </a:p>
          </p:txBody>
        </p:sp>
      </p:grpSp>
      <p:grpSp>
        <p:nvGrpSpPr>
          <p:cNvPr id="38" name="组合 37">
            <a:extLst>
              <a:ext uri="{FF2B5EF4-FFF2-40B4-BE49-F238E27FC236}">
                <a16:creationId xmlns:a16="http://schemas.microsoft.com/office/drawing/2014/main" id="{F3B8DEC6-C347-4F8C-85E0-CFF368B59EE7}"/>
              </a:ext>
            </a:extLst>
          </p:cNvPr>
          <p:cNvGrpSpPr/>
          <p:nvPr/>
        </p:nvGrpSpPr>
        <p:grpSpPr>
          <a:xfrm>
            <a:off x="6782507" y="4506269"/>
            <a:ext cx="1897003" cy="1686189"/>
            <a:chOff x="7033065" y="4338691"/>
            <a:chExt cx="1897003" cy="1686189"/>
          </a:xfrm>
        </p:grpSpPr>
        <p:sp>
          <p:nvSpPr>
            <p:cNvPr id="29" name="矩形 28">
              <a:extLst>
                <a:ext uri="{FF2B5EF4-FFF2-40B4-BE49-F238E27FC236}">
                  <a16:creationId xmlns:a16="http://schemas.microsoft.com/office/drawing/2014/main" id="{EC4BF84B-D855-4F52-AF4A-598F3F94861F}"/>
                </a:ext>
              </a:extLst>
            </p:cNvPr>
            <p:cNvSpPr/>
            <p:nvPr/>
          </p:nvSpPr>
          <p:spPr>
            <a:xfrm>
              <a:off x="7033065" y="4338691"/>
              <a:ext cx="1864417" cy="1594367"/>
            </a:xfrm>
            <a:prstGeom prst="rect">
              <a:avLst/>
            </a:prstGeom>
            <a:blipFill>
              <a:blip r:embed="rId9">
                <a:extLst>
                  <a:ext uri="{28A0092B-C50C-407E-A947-70E740481C1C}">
                    <a14:useLocalDpi xmlns:a14="http://schemas.microsoft.com/office/drawing/2010/main" val="0"/>
                  </a:ext>
                </a:extLst>
              </a:blip>
              <a:srcRect/>
              <a:stretch>
                <a:fillRect l="-27000" r="-27000"/>
              </a:stretch>
            </a:blip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30" name="任意多边形 21">
              <a:extLst>
                <a:ext uri="{FF2B5EF4-FFF2-40B4-BE49-F238E27FC236}">
                  <a16:creationId xmlns:a16="http://schemas.microsoft.com/office/drawing/2014/main" id="{0792A044-90E1-4906-A1C0-12484B564002}"/>
                </a:ext>
              </a:extLst>
            </p:cNvPr>
            <p:cNvSpPr/>
            <p:nvPr/>
          </p:nvSpPr>
          <p:spPr>
            <a:xfrm>
              <a:off x="7409914" y="5643970"/>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a:solidFill>
                <a:schemeClr val="tx1"/>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zh-CN" altLang="en-US" kern="1200" dirty="0">
                  <a:solidFill>
                    <a:schemeClr val="tx1"/>
                  </a:solidFill>
                  <a:latin typeface="微软雅黑" panose="020B0503020204020204" pitchFamily="34" charset="-122"/>
                  <a:ea typeface="微软雅黑" panose="020B0503020204020204" pitchFamily="34" charset="-122"/>
                </a:rPr>
                <a:t>离子风</a:t>
              </a:r>
            </a:p>
          </p:txBody>
        </p:sp>
      </p:grpSp>
      <p:grpSp>
        <p:nvGrpSpPr>
          <p:cNvPr id="39" name="组合 38">
            <a:extLst>
              <a:ext uri="{FF2B5EF4-FFF2-40B4-BE49-F238E27FC236}">
                <a16:creationId xmlns:a16="http://schemas.microsoft.com/office/drawing/2014/main" id="{7D96BD46-E0D7-4C47-B6CD-A62872607B52}"/>
              </a:ext>
            </a:extLst>
          </p:cNvPr>
          <p:cNvGrpSpPr/>
          <p:nvPr/>
        </p:nvGrpSpPr>
        <p:grpSpPr>
          <a:xfrm>
            <a:off x="9375023" y="4506269"/>
            <a:ext cx="1897005" cy="1686189"/>
            <a:chOff x="9259276" y="4338691"/>
            <a:chExt cx="1897005" cy="1686189"/>
          </a:xfrm>
        </p:grpSpPr>
        <p:sp>
          <p:nvSpPr>
            <p:cNvPr id="15" name="矩形 14">
              <a:extLst>
                <a:ext uri="{FF2B5EF4-FFF2-40B4-BE49-F238E27FC236}">
                  <a16:creationId xmlns:a16="http://schemas.microsoft.com/office/drawing/2014/main" id="{CCDE0E54-D05C-47B1-8E65-F634BC51FA49}"/>
                </a:ext>
              </a:extLst>
            </p:cNvPr>
            <p:cNvSpPr/>
            <p:nvPr/>
          </p:nvSpPr>
          <p:spPr>
            <a:xfrm>
              <a:off x="9259276" y="4338691"/>
              <a:ext cx="1864417" cy="1594367"/>
            </a:xfrm>
            <a:prstGeom prst="rect">
              <a:avLst/>
            </a:prstGeom>
            <a:blipFill>
              <a:blip r:embed="rId10">
                <a:extLst>
                  <a:ext uri="{28A0092B-C50C-407E-A947-70E740481C1C}">
                    <a14:useLocalDpi xmlns:a14="http://schemas.microsoft.com/office/drawing/2010/main" val="0"/>
                  </a:ext>
                </a:extLst>
              </a:blip>
              <a:srcRect/>
              <a:stretch>
                <a:fillRect l="-12000" r="-12000"/>
              </a:stretch>
            </a:blip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31" name="任意多边形 22">
              <a:extLst>
                <a:ext uri="{FF2B5EF4-FFF2-40B4-BE49-F238E27FC236}">
                  <a16:creationId xmlns:a16="http://schemas.microsoft.com/office/drawing/2014/main" id="{4258A154-737A-40DC-8DD5-192AC9E86DCC}"/>
                </a:ext>
              </a:extLst>
            </p:cNvPr>
            <p:cNvSpPr/>
            <p:nvPr/>
          </p:nvSpPr>
          <p:spPr>
            <a:xfrm>
              <a:off x="9636127" y="5643970"/>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a:solidFill>
                <a:schemeClr val="tx1"/>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zh-CN" altLang="en-US" kern="1200" dirty="0">
                  <a:solidFill>
                    <a:schemeClr val="tx1"/>
                  </a:solidFill>
                  <a:latin typeface="微软雅黑" panose="020B0503020204020204" pitchFamily="34" charset="-122"/>
                  <a:ea typeface="微软雅黑" panose="020B0503020204020204" pitchFamily="34" charset="-122"/>
                </a:rPr>
                <a:t>电渗流</a:t>
              </a:r>
            </a:p>
          </p:txBody>
        </p:sp>
      </p:grpSp>
      <p:grpSp>
        <p:nvGrpSpPr>
          <p:cNvPr id="40" name="组合 39">
            <a:extLst>
              <a:ext uri="{FF2B5EF4-FFF2-40B4-BE49-F238E27FC236}">
                <a16:creationId xmlns:a16="http://schemas.microsoft.com/office/drawing/2014/main" id="{1298BBC5-329D-4D36-BF24-EC58328E1A86}"/>
              </a:ext>
            </a:extLst>
          </p:cNvPr>
          <p:cNvGrpSpPr/>
          <p:nvPr/>
        </p:nvGrpSpPr>
        <p:grpSpPr>
          <a:xfrm>
            <a:off x="9201817" y="2110175"/>
            <a:ext cx="2210828" cy="2061466"/>
            <a:chOff x="9301423" y="2357120"/>
            <a:chExt cx="1864417" cy="1686189"/>
          </a:xfrm>
        </p:grpSpPr>
        <p:sp>
          <p:nvSpPr>
            <p:cNvPr id="41" name="矩形 40">
              <a:extLst>
                <a:ext uri="{FF2B5EF4-FFF2-40B4-BE49-F238E27FC236}">
                  <a16:creationId xmlns:a16="http://schemas.microsoft.com/office/drawing/2014/main" id="{6E3962D3-98A3-4EFB-A37B-4368CED5D9A2}"/>
                </a:ext>
              </a:extLst>
            </p:cNvPr>
            <p:cNvSpPr/>
            <p:nvPr/>
          </p:nvSpPr>
          <p:spPr>
            <a:xfrm>
              <a:off x="9301423" y="2357120"/>
              <a:ext cx="1864417" cy="1594367"/>
            </a:xfrm>
            <a:prstGeom prst="rect">
              <a:avLst/>
            </a:prstGeom>
            <a:blipFill>
              <a:blip r:embed="rId6">
                <a:extLst>
                  <a:ext uri="{28A0092B-C50C-407E-A947-70E740481C1C}">
                    <a14:useLocalDpi xmlns:a14="http://schemas.microsoft.com/office/drawing/2010/main" val="0"/>
                  </a:ext>
                </a:extLst>
              </a:blip>
              <a:srcRect/>
              <a:stretch>
                <a:fillRect t="-10000" b="-10000"/>
              </a:stretch>
            </a:blipFill>
            <a:ln w="57150">
              <a:solidFill>
                <a:srgbClr val="FFFF00"/>
              </a:solidFill>
            </a:ln>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42" name="任意多边形 15">
              <a:extLst>
                <a:ext uri="{FF2B5EF4-FFF2-40B4-BE49-F238E27FC236}">
                  <a16:creationId xmlns:a16="http://schemas.microsoft.com/office/drawing/2014/main" id="{17C4279A-A2B3-4DEA-BCDD-8061782191B2}"/>
                </a:ext>
              </a:extLst>
            </p:cNvPr>
            <p:cNvSpPr/>
            <p:nvPr/>
          </p:nvSpPr>
          <p:spPr>
            <a:xfrm>
              <a:off x="9636127" y="3662399"/>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w="57150">
              <a:solidFill>
                <a:srgbClr val="FFFF00"/>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zh-CN" altLang="en-US" kern="1200" dirty="0">
                  <a:solidFill>
                    <a:schemeClr val="tx1"/>
                  </a:solidFill>
                  <a:latin typeface="微软雅黑" panose="020B0503020204020204" pitchFamily="34" charset="-122"/>
                  <a:ea typeface="微软雅黑" panose="020B0503020204020204" pitchFamily="34" charset="-122"/>
                </a:rPr>
                <a:t>电对流</a:t>
              </a:r>
            </a:p>
          </p:txBody>
        </p:sp>
      </p:grpSp>
      <p:grpSp>
        <p:nvGrpSpPr>
          <p:cNvPr id="43" name="组合 42">
            <a:extLst>
              <a:ext uri="{FF2B5EF4-FFF2-40B4-BE49-F238E27FC236}">
                <a16:creationId xmlns:a16="http://schemas.microsoft.com/office/drawing/2014/main" id="{28355AF8-D8BC-46C5-B9BB-442237547E73}"/>
              </a:ext>
            </a:extLst>
          </p:cNvPr>
          <p:cNvGrpSpPr/>
          <p:nvPr/>
        </p:nvGrpSpPr>
        <p:grpSpPr>
          <a:xfrm>
            <a:off x="9224642" y="4397146"/>
            <a:ext cx="2249471" cy="2061466"/>
            <a:chOff x="9259276" y="4338691"/>
            <a:chExt cx="1897005" cy="1686189"/>
          </a:xfrm>
        </p:grpSpPr>
        <p:sp>
          <p:nvSpPr>
            <p:cNvPr id="44" name="矩形 43">
              <a:extLst>
                <a:ext uri="{FF2B5EF4-FFF2-40B4-BE49-F238E27FC236}">
                  <a16:creationId xmlns:a16="http://schemas.microsoft.com/office/drawing/2014/main" id="{2386F8CA-88D1-452C-B71F-B2A5D1995985}"/>
                </a:ext>
              </a:extLst>
            </p:cNvPr>
            <p:cNvSpPr/>
            <p:nvPr/>
          </p:nvSpPr>
          <p:spPr>
            <a:xfrm>
              <a:off x="9259276" y="4338691"/>
              <a:ext cx="1864417" cy="1594367"/>
            </a:xfrm>
            <a:prstGeom prst="rect">
              <a:avLst/>
            </a:prstGeom>
            <a:blipFill>
              <a:blip r:embed="rId10">
                <a:extLst>
                  <a:ext uri="{28A0092B-C50C-407E-A947-70E740481C1C}">
                    <a14:useLocalDpi xmlns:a14="http://schemas.microsoft.com/office/drawing/2010/main" val="0"/>
                  </a:ext>
                </a:extLst>
              </a:blip>
              <a:srcRect/>
              <a:stretch>
                <a:fillRect l="-12000" r="-12000"/>
              </a:stretch>
            </a:blipFill>
            <a:ln w="57150">
              <a:solidFill>
                <a:srgbClr val="FFFF00"/>
              </a:solidFill>
            </a:ln>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45" name="任意多边形 22">
              <a:extLst>
                <a:ext uri="{FF2B5EF4-FFF2-40B4-BE49-F238E27FC236}">
                  <a16:creationId xmlns:a16="http://schemas.microsoft.com/office/drawing/2014/main" id="{0D7D03E1-B261-4F1D-9D31-00CA77B29861}"/>
                </a:ext>
              </a:extLst>
            </p:cNvPr>
            <p:cNvSpPr/>
            <p:nvPr/>
          </p:nvSpPr>
          <p:spPr>
            <a:xfrm>
              <a:off x="9636127" y="5643970"/>
              <a:ext cx="1520154" cy="380910"/>
            </a:xfrm>
            <a:custGeom>
              <a:avLst/>
              <a:gdLst>
                <a:gd name="connsiteX0" fmla="*/ 0 w 1695853"/>
                <a:gd name="connsiteY0" fmla="*/ 0 h 407541"/>
                <a:gd name="connsiteX1" fmla="*/ 1695853 w 1695853"/>
                <a:gd name="connsiteY1" fmla="*/ 0 h 407541"/>
                <a:gd name="connsiteX2" fmla="*/ 1695853 w 1695853"/>
                <a:gd name="connsiteY2" fmla="*/ 407541 h 407541"/>
                <a:gd name="connsiteX3" fmla="*/ 0 w 1695853"/>
                <a:gd name="connsiteY3" fmla="*/ 407541 h 407541"/>
                <a:gd name="connsiteX4" fmla="*/ 0 w 1695853"/>
                <a:gd name="connsiteY4" fmla="*/ 0 h 40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53" h="407541">
                  <a:moveTo>
                    <a:pt x="0" y="0"/>
                  </a:moveTo>
                  <a:lnTo>
                    <a:pt x="1695853" y="0"/>
                  </a:lnTo>
                  <a:lnTo>
                    <a:pt x="1695853" y="407541"/>
                  </a:lnTo>
                  <a:lnTo>
                    <a:pt x="0" y="407541"/>
                  </a:lnTo>
                  <a:lnTo>
                    <a:pt x="0" y="0"/>
                  </a:lnTo>
                  <a:close/>
                </a:path>
              </a:pathLst>
            </a:custGeom>
            <a:solidFill>
              <a:schemeClr val="bg1"/>
            </a:solidFill>
            <a:ln w="57150">
              <a:solidFill>
                <a:srgbClr val="FFFF00"/>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zh-CN" altLang="en-US" kern="1200" dirty="0">
                  <a:solidFill>
                    <a:schemeClr val="tx1"/>
                  </a:solidFill>
                  <a:latin typeface="微软雅黑" panose="020B0503020204020204" pitchFamily="34" charset="-122"/>
                  <a:ea typeface="微软雅黑" panose="020B0503020204020204" pitchFamily="34" charset="-122"/>
                </a:rPr>
                <a:t>电渗流</a:t>
              </a:r>
            </a:p>
          </p:txBody>
        </p:sp>
      </p:grpSp>
      <p:sp>
        <p:nvSpPr>
          <p:cNvPr id="47" name="文本占位符 4">
            <a:extLst>
              <a:ext uri="{FF2B5EF4-FFF2-40B4-BE49-F238E27FC236}">
                <a16:creationId xmlns:a16="http://schemas.microsoft.com/office/drawing/2014/main" id="{13C16370-3760-4DBD-8D25-4DC01085DB9A}"/>
              </a:ext>
            </a:extLst>
          </p:cNvPr>
          <p:cNvSpPr>
            <a:spLocks noGrp="1"/>
          </p:cNvSpPr>
          <p:nvPr>
            <p:ph type="body" sz="quarter" idx="10"/>
          </p:nvPr>
        </p:nvSpPr>
        <p:spPr>
          <a:xfrm>
            <a:off x="84881" y="683107"/>
            <a:ext cx="2740025" cy="545123"/>
          </a:xfrm>
          <a:prstGeom prst="rect">
            <a:avLst/>
          </a:prstGeom>
        </p:spPr>
        <p:txBody>
          <a:bodyPr/>
          <a:lstStyle>
            <a:lvl1pPr marL="228600" indent="-228600">
              <a:buFont typeface="Wingdings" panose="05000000000000000000" pitchFamily="2" charset="2"/>
              <a:buChar char="p"/>
              <a:defRPr>
                <a:latin typeface="微软雅黑" panose="020B0503020204020204" pitchFamily="34" charset="-122"/>
                <a:ea typeface="微软雅黑" panose="020B0503020204020204" pitchFamily="34" charset="-122"/>
              </a:defRPr>
            </a:lvl1pPr>
          </a:lstStyle>
          <a:p>
            <a:pPr lvl="0"/>
            <a:r>
              <a:rPr lang="zh-CN" altLang="en-US" sz="2400" dirty="0"/>
              <a:t> 电流体力学</a:t>
            </a:r>
          </a:p>
        </p:txBody>
      </p:sp>
    </p:spTree>
    <p:extLst>
      <p:ext uri="{BB962C8B-B14F-4D97-AF65-F5344CB8AC3E}">
        <p14:creationId xmlns:p14="http://schemas.microsoft.com/office/powerpoint/2010/main" val="349759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E43664-9497-46EC-9417-E09E14B51317}"/>
              </a:ext>
            </a:extLst>
          </p:cNvPr>
          <p:cNvSpPr>
            <a:spLocks noGrp="1"/>
          </p:cNvSpPr>
          <p:nvPr>
            <p:ph type="body" sz="quarter" idx="10"/>
          </p:nvPr>
        </p:nvSpPr>
        <p:spPr/>
        <p:txBody>
          <a:bodyPr/>
          <a:lstStyle/>
          <a:p>
            <a:r>
              <a:rPr lang="zh-CN" altLang="en-US" dirty="0"/>
              <a:t> 物理模型</a:t>
            </a:r>
          </a:p>
        </p:txBody>
      </p:sp>
      <p:pic>
        <p:nvPicPr>
          <p:cNvPr id="4" name="图片 3">
            <a:extLst>
              <a:ext uri="{FF2B5EF4-FFF2-40B4-BE49-F238E27FC236}">
                <a16:creationId xmlns:a16="http://schemas.microsoft.com/office/drawing/2014/main" id="{0CF53276-5896-4D1C-92BA-FB10C33BF9DD}"/>
              </a:ext>
            </a:extLst>
          </p:cNvPr>
          <p:cNvPicPr>
            <a:picLocks noChangeAspect="1"/>
          </p:cNvPicPr>
          <p:nvPr/>
        </p:nvPicPr>
        <p:blipFill>
          <a:blip r:embed="rId2"/>
          <a:stretch>
            <a:fillRect/>
          </a:stretch>
        </p:blipFill>
        <p:spPr>
          <a:xfrm>
            <a:off x="7868987" y="2407826"/>
            <a:ext cx="2799239" cy="2773431"/>
          </a:xfrm>
          <a:prstGeom prst="rect">
            <a:avLst/>
          </a:prstGeom>
        </p:spPr>
      </p:pic>
      <p:sp>
        <p:nvSpPr>
          <p:cNvPr id="6" name="矩形 5">
            <a:extLst>
              <a:ext uri="{FF2B5EF4-FFF2-40B4-BE49-F238E27FC236}">
                <a16:creationId xmlns:a16="http://schemas.microsoft.com/office/drawing/2014/main" id="{CAD3FF9F-DEB8-4928-83F3-FACDD765707A}"/>
              </a:ext>
            </a:extLst>
          </p:cNvPr>
          <p:cNvSpPr/>
          <p:nvPr/>
        </p:nvSpPr>
        <p:spPr>
          <a:xfrm>
            <a:off x="325517" y="964098"/>
            <a:ext cx="11186829" cy="1572930"/>
          </a:xfrm>
          <a:prstGeom prst="rect">
            <a:avLst/>
          </a:prstGeom>
          <a:noFill/>
          <a:ln w="31750">
            <a:noFill/>
          </a:ln>
          <a:effectLst/>
        </p:spPr>
        <p:txBody>
          <a:bodyPr rtlCol="0" anchor="ctr"/>
          <a:lstStyle/>
          <a:p>
            <a:pPr marL="342900" indent="-342900">
              <a:lnSpc>
                <a:spcPct val="120000"/>
              </a:lnSpc>
              <a:spcBef>
                <a:spcPts val="300"/>
              </a:spcBef>
              <a:spcAft>
                <a:spcPts val="300"/>
              </a:spcAft>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本文以</a:t>
            </a:r>
            <a:r>
              <a:rPr lang="zh-CN" altLang="en-US" dirty="0">
                <a:solidFill>
                  <a:srgbClr val="345DA6"/>
                </a:solidFill>
                <a:latin typeface="Times New Roman" panose="02020603050405020304" pitchFamily="18" charset="0"/>
                <a:ea typeface="微软雅黑" panose="020B0503020204020204" pitchFamily="34" charset="-122"/>
                <a:cs typeface="Times New Roman" panose="02020603050405020304" pitchFamily="18" charset="0"/>
              </a:rPr>
              <a:t>理想的离子交换膜</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为边界条件，数值模拟准一维条件下的电解质溶液浓差极化现象以及在较高电压下的流动不稳定现象。</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18BC965B-AD88-48EE-A89B-908707BC411E}"/>
              </a:ext>
            </a:extLst>
          </p:cNvPr>
          <p:cNvGrpSpPr/>
          <p:nvPr/>
        </p:nvGrpSpPr>
        <p:grpSpPr>
          <a:xfrm>
            <a:off x="943152" y="2794070"/>
            <a:ext cx="5916051" cy="2389474"/>
            <a:chOff x="1772787" y="957514"/>
            <a:chExt cx="6514870" cy="3490048"/>
          </a:xfrm>
        </p:grpSpPr>
        <p:cxnSp>
          <p:nvCxnSpPr>
            <p:cNvPr id="8" name="直接连接符 7">
              <a:extLst>
                <a:ext uri="{FF2B5EF4-FFF2-40B4-BE49-F238E27FC236}">
                  <a16:creationId xmlns:a16="http://schemas.microsoft.com/office/drawing/2014/main" id="{12812F47-11F9-4B9E-A890-D866D39794AE}"/>
                </a:ext>
              </a:extLst>
            </p:cNvPr>
            <p:cNvCxnSpPr/>
            <p:nvPr/>
          </p:nvCxnSpPr>
          <p:spPr>
            <a:xfrm>
              <a:off x="6631214" y="1040918"/>
              <a:ext cx="0" cy="382350"/>
            </a:xfrm>
            <a:prstGeom prst="line">
              <a:avLst/>
            </a:prstGeom>
            <a:ln w="2540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169A3C7-F0D4-414E-8FFE-7A53A9E6D5FE}"/>
                </a:ext>
              </a:extLst>
            </p:cNvPr>
            <p:cNvCxnSpPr/>
            <p:nvPr/>
          </p:nvCxnSpPr>
          <p:spPr>
            <a:xfrm>
              <a:off x="4559536" y="3259367"/>
              <a:ext cx="0" cy="382351"/>
            </a:xfrm>
            <a:prstGeom prst="line">
              <a:avLst/>
            </a:prstGeom>
            <a:ln w="25400">
              <a:solidFill>
                <a:srgbClr val="A9D18E"/>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3CD49AA-A7B4-4EA3-AB4D-557706A5BDEF}"/>
                </a:ext>
              </a:extLst>
            </p:cNvPr>
            <p:cNvCxnSpPr/>
            <p:nvPr/>
          </p:nvCxnSpPr>
          <p:spPr>
            <a:xfrm>
              <a:off x="3222172" y="1776929"/>
              <a:ext cx="0" cy="382350"/>
            </a:xfrm>
            <a:prstGeom prst="line">
              <a:avLst/>
            </a:prstGeom>
            <a:ln w="25400">
              <a:solidFill>
                <a:srgbClr val="8FAADC"/>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D679CF24-7189-4ED0-B506-C58A643A2758}"/>
                </a:ext>
              </a:extLst>
            </p:cNvPr>
            <p:cNvGrpSpPr/>
            <p:nvPr/>
          </p:nvGrpSpPr>
          <p:grpSpPr>
            <a:xfrm>
              <a:off x="1772787" y="957514"/>
              <a:ext cx="6514870" cy="3490048"/>
              <a:chOff x="1772787" y="957514"/>
              <a:chExt cx="6514870" cy="3490048"/>
            </a:xfrm>
          </p:grpSpPr>
          <p:sp>
            <p:nvSpPr>
              <p:cNvPr id="12" name="矩形 11">
                <a:extLst>
                  <a:ext uri="{FF2B5EF4-FFF2-40B4-BE49-F238E27FC236}">
                    <a16:creationId xmlns:a16="http://schemas.microsoft.com/office/drawing/2014/main" id="{D0F436E1-E8BA-4258-B34E-9E519A64CE63}"/>
                  </a:ext>
                </a:extLst>
              </p:cNvPr>
              <p:cNvSpPr/>
              <p:nvPr/>
            </p:nvSpPr>
            <p:spPr>
              <a:xfrm>
                <a:off x="6669545" y="957514"/>
                <a:ext cx="1618112" cy="738664"/>
              </a:xfrm>
              <a:prstGeom prst="rect">
                <a:avLst/>
              </a:prstGeom>
            </p:spPr>
            <p:txBody>
              <a:bodyPr wrap="square">
                <a:spAutoFit/>
              </a:bodyPr>
              <a:lstStyle/>
              <a:p>
                <a:r>
                  <a:rPr lang="zh-CN" altLang="en-US" sz="24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rPr>
                  <a:t>流体流动</a:t>
                </a:r>
                <a:endParaRPr lang="en-US" altLang="zh-CN" sz="24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b="1" dirty="0">
                    <a:latin typeface="Times New Roman" panose="02020603050405020304" pitchFamily="18" charset="0"/>
                  </a:rPr>
                  <a:t>N-S </a:t>
                </a:r>
                <a:r>
                  <a:rPr lang="en-US" altLang="zh-CN" b="1" dirty="0" err="1">
                    <a:latin typeface="Times New Roman" panose="02020603050405020304" pitchFamily="18" charset="0"/>
                  </a:rPr>
                  <a:t>equ</a:t>
                </a: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13" name="矩形 12">
                <a:extLst>
                  <a:ext uri="{FF2B5EF4-FFF2-40B4-BE49-F238E27FC236}">
                    <a16:creationId xmlns:a16="http://schemas.microsoft.com/office/drawing/2014/main" id="{139EA5EC-9C0E-4DCF-BD0F-682CF467F53E}"/>
                  </a:ext>
                </a:extLst>
              </p:cNvPr>
              <p:cNvSpPr/>
              <p:nvPr/>
            </p:nvSpPr>
            <p:spPr>
              <a:xfrm>
                <a:off x="4571767" y="3196702"/>
                <a:ext cx="2529130" cy="1250860"/>
              </a:xfrm>
              <a:prstGeom prst="rect">
                <a:avLst/>
              </a:prstGeom>
            </p:spPr>
            <p:txBody>
              <a:bodyPr wrap="square">
                <a:spAutoFit/>
              </a:bodyPr>
              <a:lstStyle/>
              <a:p>
                <a:r>
                  <a:rPr lang="zh-CN" altLang="en-US" sz="2400" b="1" dirty="0">
                    <a:solidFill>
                      <a:schemeClr val="accent6">
                        <a:lumMod val="75000"/>
                      </a:schemeClr>
                    </a:solidFill>
                  </a:rPr>
                  <a:t>离子分布</a:t>
                </a:r>
                <a:endParaRPr lang="en-US" altLang="zh-CN" sz="2400" b="1" dirty="0">
                  <a:solidFill>
                    <a:schemeClr val="accent6">
                      <a:lumMod val="75000"/>
                    </a:schemeClr>
                  </a:solidFill>
                </a:endParaRPr>
              </a:p>
              <a:p>
                <a:r>
                  <a:rPr lang="en-US" altLang="zh-CN" b="1" dirty="0">
                    <a:latin typeface="Times New Roman" panose="02020603050405020304" pitchFamily="18" charset="0"/>
                  </a:rPr>
                  <a:t>Nernst-Planck</a:t>
                </a:r>
                <a:r>
                  <a:rPr lang="en-US" altLang="zh-CN" sz="2400" b="1" dirty="0">
                    <a:latin typeface="Times New Roman" panose="02020603050405020304" pitchFamily="18" charset="0"/>
                  </a:rPr>
                  <a:t> </a:t>
                </a:r>
                <a:r>
                  <a:rPr lang="en-US" altLang="zh-CN" b="1" dirty="0" err="1">
                    <a:latin typeface="Times New Roman" panose="02020603050405020304" pitchFamily="18" charset="0"/>
                  </a:rPr>
                  <a:t>equ</a:t>
                </a: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14" name="矩形 13">
                <a:extLst>
                  <a:ext uri="{FF2B5EF4-FFF2-40B4-BE49-F238E27FC236}">
                    <a16:creationId xmlns:a16="http://schemas.microsoft.com/office/drawing/2014/main" id="{03FC728E-6B9E-47B2-B7CA-9E7F7337B251}"/>
                  </a:ext>
                </a:extLst>
              </p:cNvPr>
              <p:cNvSpPr/>
              <p:nvPr/>
            </p:nvSpPr>
            <p:spPr>
              <a:xfrm>
                <a:off x="1772787" y="1769728"/>
                <a:ext cx="1574570" cy="738664"/>
              </a:xfrm>
              <a:prstGeom prst="rect">
                <a:avLst/>
              </a:prstGeom>
            </p:spPr>
            <p:txBody>
              <a:bodyPr wrap="square">
                <a:spAutoFit/>
              </a:bodyPr>
              <a:lstStyle/>
              <a:p>
                <a:r>
                  <a:rPr lang="zh-CN" altLang="en-US" sz="2400" b="1" dirty="0">
                    <a:solidFill>
                      <a:schemeClr val="accent5">
                        <a:lumMod val="50000"/>
                      </a:schemeClr>
                    </a:solidFill>
                  </a:rPr>
                  <a:t>电场变化</a:t>
                </a:r>
                <a:endParaRPr lang="en-US" altLang="zh-CN" sz="2400" b="1" dirty="0">
                  <a:solidFill>
                    <a:schemeClr val="accent5">
                      <a:lumMod val="50000"/>
                    </a:schemeClr>
                  </a:solidFill>
                </a:endParaRPr>
              </a:p>
              <a:p>
                <a:r>
                  <a:rPr lang="en-US" altLang="zh-CN" b="1" dirty="0">
                    <a:latin typeface="Times New Roman" panose="02020603050405020304" pitchFamily="18" charset="0"/>
                  </a:rPr>
                  <a:t>Poisson </a:t>
                </a:r>
                <a:r>
                  <a:rPr lang="en-US" altLang="zh-CN" b="1" dirty="0" err="1">
                    <a:latin typeface="Times New Roman" panose="02020603050405020304" pitchFamily="18" charset="0"/>
                  </a:rPr>
                  <a:t>equ</a:t>
                </a: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pic>
            <p:nvPicPr>
              <p:cNvPr id="15" name="图片 14">
                <a:extLst>
                  <a:ext uri="{FF2B5EF4-FFF2-40B4-BE49-F238E27FC236}">
                    <a16:creationId xmlns:a16="http://schemas.microsoft.com/office/drawing/2014/main" id="{93AC98BA-7BA2-4320-A10F-B9CD1A3DC5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8242" y="1101892"/>
                <a:ext cx="3705961" cy="2157475"/>
              </a:xfrm>
              <a:prstGeom prst="rect">
                <a:avLst/>
              </a:prstGeom>
            </p:spPr>
          </p:pic>
        </p:grpSp>
      </p:grpSp>
      <p:sp>
        <p:nvSpPr>
          <p:cNvPr id="16" name="矩形 15">
            <a:extLst>
              <a:ext uri="{FF2B5EF4-FFF2-40B4-BE49-F238E27FC236}">
                <a16:creationId xmlns:a16="http://schemas.microsoft.com/office/drawing/2014/main" id="{9131E3B5-517A-479F-86CC-D3565BC84328}"/>
              </a:ext>
            </a:extLst>
          </p:cNvPr>
          <p:cNvSpPr/>
          <p:nvPr/>
        </p:nvSpPr>
        <p:spPr>
          <a:xfrm>
            <a:off x="401569" y="5913283"/>
            <a:ext cx="10746855" cy="523220"/>
          </a:xfrm>
          <a:prstGeom prst="rect">
            <a:avLst/>
          </a:prstGeom>
        </p:spPr>
        <p:txBody>
          <a:bodyPr wrap="square">
            <a:spAutoFit/>
          </a:bodyPr>
          <a:lstStyle/>
          <a:p>
            <a:pPr marL="360000" indent="-360000">
              <a:spcBef>
                <a:spcPts val="780"/>
              </a:spcBef>
              <a:spcAft>
                <a:spcPts val="780"/>
              </a:spcAft>
            </a:pPr>
            <a:r>
              <a:rPr lang="en-US" altLang="zh-CN" sz="1400" dirty="0">
                <a:solidFill>
                  <a:srgbClr val="222222"/>
                </a:solidFill>
                <a:latin typeface="宋体" panose="02010600030101010101" pitchFamily="2" charset="-122"/>
                <a:ea typeface="宋体" panose="02010600030101010101" pitchFamily="2" charset="-122"/>
              </a:rPr>
              <a:t> [1] Mani A, Wang K M. Electroconvection Near Electrochemical Interfaces: Experiments, Modeling, and Computation[J]. Annual Review of Fluid Mechanics, 2020.</a:t>
            </a:r>
            <a:endParaRPr lang="zh-CN" altLang="zh-CN" sz="1400" dirty="0">
              <a:solidFill>
                <a:srgbClr val="22222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3974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E43664-9497-46EC-9417-E09E14B51317}"/>
              </a:ext>
            </a:extLst>
          </p:cNvPr>
          <p:cNvSpPr>
            <a:spLocks noGrp="1"/>
          </p:cNvSpPr>
          <p:nvPr>
            <p:ph type="body" sz="quarter" idx="10"/>
          </p:nvPr>
        </p:nvSpPr>
        <p:spPr/>
        <p:txBody>
          <a:bodyPr/>
          <a:lstStyle/>
          <a:p>
            <a:r>
              <a:rPr lang="zh-CN" altLang="en-US" dirty="0"/>
              <a:t> 数值算法</a:t>
            </a:r>
          </a:p>
        </p:txBody>
      </p:sp>
      <p:grpSp>
        <p:nvGrpSpPr>
          <p:cNvPr id="28" name="组合 27">
            <a:extLst>
              <a:ext uri="{FF2B5EF4-FFF2-40B4-BE49-F238E27FC236}">
                <a16:creationId xmlns:a16="http://schemas.microsoft.com/office/drawing/2014/main" id="{34745EC2-14BB-41EF-A295-D380CDC1B385}"/>
              </a:ext>
            </a:extLst>
          </p:cNvPr>
          <p:cNvGrpSpPr/>
          <p:nvPr/>
        </p:nvGrpSpPr>
        <p:grpSpPr>
          <a:xfrm>
            <a:off x="1285066" y="2099107"/>
            <a:ext cx="9994130" cy="5040098"/>
            <a:chOff x="1356186" y="2236267"/>
            <a:chExt cx="9994130" cy="5040098"/>
          </a:xfrm>
        </p:grpSpPr>
        <p:pic>
          <p:nvPicPr>
            <p:cNvPr id="12" name="图片 11">
              <a:extLst>
                <a:ext uri="{FF2B5EF4-FFF2-40B4-BE49-F238E27FC236}">
                  <a16:creationId xmlns:a16="http://schemas.microsoft.com/office/drawing/2014/main" id="{E59B99C0-F2AC-4111-9937-CE130F8CEA5F}"/>
                </a:ext>
              </a:extLst>
            </p:cNvPr>
            <p:cNvPicPr>
              <a:picLocks noChangeAspect="1"/>
            </p:cNvPicPr>
            <p:nvPr/>
          </p:nvPicPr>
          <p:blipFill rotWithShape="1">
            <a:blip r:embed="rId2"/>
            <a:srcRect t="9037" b="9907"/>
            <a:stretch/>
          </p:blipFill>
          <p:spPr>
            <a:xfrm>
              <a:off x="2370425" y="5677008"/>
              <a:ext cx="7949199" cy="756000"/>
            </a:xfrm>
            <a:prstGeom prst="rect">
              <a:avLst/>
            </a:prstGeom>
          </p:spPr>
        </p:pic>
        <p:pic>
          <p:nvPicPr>
            <p:cNvPr id="13" name="图片 12">
              <a:extLst>
                <a:ext uri="{FF2B5EF4-FFF2-40B4-BE49-F238E27FC236}">
                  <a16:creationId xmlns:a16="http://schemas.microsoft.com/office/drawing/2014/main" id="{F22D1BCC-C123-4D86-AA00-9D390A45B769}"/>
                </a:ext>
              </a:extLst>
            </p:cNvPr>
            <p:cNvPicPr>
              <a:picLocks noChangeAspect="1"/>
            </p:cNvPicPr>
            <p:nvPr/>
          </p:nvPicPr>
          <p:blipFill rotWithShape="1">
            <a:blip r:embed="rId3"/>
            <a:srcRect t="8150" b="40070"/>
            <a:stretch/>
          </p:blipFill>
          <p:spPr>
            <a:xfrm>
              <a:off x="2370425" y="4355650"/>
              <a:ext cx="8979891" cy="648000"/>
            </a:xfrm>
            <a:prstGeom prst="rect">
              <a:avLst/>
            </a:prstGeom>
          </p:spPr>
        </p:pic>
        <p:pic>
          <p:nvPicPr>
            <p:cNvPr id="15" name="图片 14">
              <a:extLst>
                <a:ext uri="{FF2B5EF4-FFF2-40B4-BE49-F238E27FC236}">
                  <a16:creationId xmlns:a16="http://schemas.microsoft.com/office/drawing/2014/main" id="{7FCADF54-D7D2-419D-8916-2AB1BA828458}"/>
                </a:ext>
              </a:extLst>
            </p:cNvPr>
            <p:cNvPicPr>
              <a:picLocks noChangeAspect="1"/>
            </p:cNvPicPr>
            <p:nvPr/>
          </p:nvPicPr>
          <p:blipFill rotWithShape="1">
            <a:blip r:embed="rId4"/>
            <a:srcRect l="885" t="13170" b="4280"/>
            <a:stretch/>
          </p:blipFill>
          <p:spPr>
            <a:xfrm>
              <a:off x="2370425" y="2898274"/>
              <a:ext cx="8597762" cy="762066"/>
            </a:xfrm>
            <a:prstGeom prst="rect">
              <a:avLst/>
            </a:prstGeom>
          </p:spPr>
        </p:pic>
        <p:grpSp>
          <p:nvGrpSpPr>
            <p:cNvPr id="25" name="组合 24">
              <a:extLst>
                <a:ext uri="{FF2B5EF4-FFF2-40B4-BE49-F238E27FC236}">
                  <a16:creationId xmlns:a16="http://schemas.microsoft.com/office/drawing/2014/main" id="{6D9BA545-8A8F-4817-9C50-5A9D06DB7722}"/>
                </a:ext>
              </a:extLst>
            </p:cNvPr>
            <p:cNvGrpSpPr/>
            <p:nvPr/>
          </p:nvGrpSpPr>
          <p:grpSpPr>
            <a:xfrm>
              <a:off x="1356186" y="2327720"/>
              <a:ext cx="9612000" cy="2916701"/>
              <a:chOff x="1070598" y="1901000"/>
              <a:chExt cx="9612000" cy="2916701"/>
            </a:xfrm>
          </p:grpSpPr>
          <p:cxnSp>
            <p:nvCxnSpPr>
              <p:cNvPr id="22" name="直接连接符 21">
                <a:extLst>
                  <a:ext uri="{FF2B5EF4-FFF2-40B4-BE49-F238E27FC236}">
                    <a16:creationId xmlns:a16="http://schemas.microsoft.com/office/drawing/2014/main" id="{31B0FDC5-8BD6-40E3-AF70-2AC015DEC13D}"/>
                  </a:ext>
                </a:extLst>
              </p:cNvPr>
              <p:cNvCxnSpPr>
                <a:cxnSpLocks/>
              </p:cNvCxnSpPr>
              <p:nvPr/>
            </p:nvCxnSpPr>
            <p:spPr>
              <a:xfrm>
                <a:off x="1070598" y="1901000"/>
                <a:ext cx="9612000"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B4D8924-1C21-4FEC-81F9-3824EAF12C44}"/>
                  </a:ext>
                </a:extLst>
              </p:cNvPr>
              <p:cNvCxnSpPr>
                <a:cxnSpLocks/>
              </p:cNvCxnSpPr>
              <p:nvPr/>
            </p:nvCxnSpPr>
            <p:spPr>
              <a:xfrm>
                <a:off x="1070598" y="3359351"/>
                <a:ext cx="9612000"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D3C359E-1CED-4293-A4E1-28D802E74571}"/>
                  </a:ext>
                </a:extLst>
              </p:cNvPr>
              <p:cNvCxnSpPr>
                <a:cxnSpLocks/>
              </p:cNvCxnSpPr>
              <p:nvPr/>
            </p:nvCxnSpPr>
            <p:spPr>
              <a:xfrm>
                <a:off x="1070598" y="4817701"/>
                <a:ext cx="9612000"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10A3ACC3-19C8-420E-A9A4-67AC5DAD3201}"/>
                </a:ext>
              </a:extLst>
            </p:cNvPr>
            <p:cNvSpPr txBox="1"/>
            <p:nvPr/>
          </p:nvSpPr>
          <p:spPr>
            <a:xfrm>
              <a:off x="1356187" y="2236267"/>
              <a:ext cx="6329680" cy="5040098"/>
            </a:xfrm>
            <a:prstGeom prst="rect">
              <a:avLst/>
            </a:prstGeom>
            <a:noFill/>
          </p:spPr>
          <p:txBody>
            <a:bodyPr wrap="square">
              <a:spAutoFit/>
            </a:bodyPr>
            <a:lstStyle/>
            <a:p>
              <a:pPr marL="342900" indent="-342900">
                <a:lnSpc>
                  <a:spcPct val="200000"/>
                </a:lnSpc>
                <a:spcBef>
                  <a:spcPts val="900"/>
                </a:spcBef>
                <a:spcAft>
                  <a:spcPts val="600"/>
                </a:spcAft>
                <a:buFont typeface="Wingdings" panose="05000000000000000000" pitchFamily="2" charset="2"/>
                <a:buChar char="Ø"/>
              </a:pPr>
              <a:r>
                <a:rPr lang="en-US" altLang="zh-CN" sz="18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rPr>
                <a:t>Navier-Stokes equations (SRT Model)</a:t>
              </a:r>
            </a:p>
            <a:p>
              <a:pPr>
                <a:lnSpc>
                  <a:spcPct val="200000"/>
                </a:lnSpc>
                <a:spcBef>
                  <a:spcPts val="900"/>
                </a:spcBef>
                <a:spcAft>
                  <a:spcPts val="600"/>
                </a:spcAft>
              </a:pPr>
              <a:endParaRPr lang="en-US" altLang="zh-CN" sz="18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00000"/>
                </a:lnSpc>
                <a:spcBef>
                  <a:spcPts val="900"/>
                </a:spcBef>
                <a:spcAft>
                  <a:spcPts val="600"/>
                </a:spcAft>
                <a:buFont typeface="Wingdings" panose="05000000000000000000" pitchFamily="2" charset="2"/>
                <a:buChar char="Ø"/>
              </a:pPr>
              <a:r>
                <a:rPr lang="en-US" altLang="zh-CN" sz="18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rPr>
                <a:t>Nernst-Planck equations (TRT Scheme)</a:t>
              </a:r>
            </a:p>
            <a:p>
              <a:pPr>
                <a:lnSpc>
                  <a:spcPct val="200000"/>
                </a:lnSpc>
                <a:spcBef>
                  <a:spcPts val="900"/>
                </a:spcBef>
                <a:spcAft>
                  <a:spcPts val="600"/>
                </a:spcAft>
              </a:pPr>
              <a:endParaRPr lang="en-US" altLang="zh-CN" sz="18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00000"/>
                </a:lnSpc>
                <a:spcBef>
                  <a:spcPts val="900"/>
                </a:spcBef>
                <a:spcAft>
                  <a:spcPts val="600"/>
                </a:spcAft>
                <a:buFont typeface="Wingdings" panose="05000000000000000000" pitchFamily="2" charset="2"/>
                <a:buChar char="Ø"/>
              </a:pPr>
              <a:r>
                <a:rPr lang="en-US" altLang="zh-CN" sz="18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rPr>
                <a:t>Poisson equation</a:t>
              </a:r>
              <a:r>
                <a:rPr lang="zh-CN" altLang="en-US" sz="18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rPr>
                <a:t>Chai, 2008)</a:t>
              </a:r>
            </a:p>
            <a:p>
              <a:pPr marL="342900" indent="-342900">
                <a:lnSpc>
                  <a:spcPct val="200000"/>
                </a:lnSpc>
                <a:spcBef>
                  <a:spcPts val="900"/>
                </a:spcBef>
                <a:spcAft>
                  <a:spcPts val="600"/>
                </a:spcAft>
                <a:buFont typeface="Wingdings" panose="05000000000000000000" pitchFamily="2" charset="2"/>
                <a:buChar char="Ø"/>
              </a:pPr>
              <a:endParaRPr lang="en-US" altLang="zh-CN" sz="18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00000"/>
                </a:lnSpc>
                <a:spcBef>
                  <a:spcPts val="900"/>
                </a:spcBef>
                <a:spcAft>
                  <a:spcPts val="600"/>
                </a:spcAft>
                <a:buFont typeface="Wingdings" panose="05000000000000000000" pitchFamily="2" charset="2"/>
                <a:buChar char="Ø"/>
              </a:pPr>
              <a:endParaRPr lang="zh-CN" altLang="en-US" sz="1800" dirty="0">
                <a:solidFill>
                  <a:srgbClr val="31589C"/>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0" name="文本框 29">
            <a:extLst>
              <a:ext uri="{FF2B5EF4-FFF2-40B4-BE49-F238E27FC236}">
                <a16:creationId xmlns:a16="http://schemas.microsoft.com/office/drawing/2014/main" id="{5998311E-CB61-4B56-BDFD-11BDEF2C7AE3}"/>
              </a:ext>
            </a:extLst>
          </p:cNvPr>
          <p:cNvSpPr txBox="1"/>
          <p:nvPr/>
        </p:nvSpPr>
        <p:spPr>
          <a:xfrm>
            <a:off x="398609" y="1208377"/>
            <a:ext cx="10437497" cy="728789"/>
          </a:xfrm>
          <a:prstGeom prst="rect">
            <a:avLst/>
          </a:prstGeom>
          <a:noFill/>
        </p:spPr>
        <p:txBody>
          <a:bodyPr wrap="square">
            <a:spAutoFit/>
          </a:bodyPr>
          <a:lstStyle/>
          <a:p>
            <a:pPr marL="342900" indent="-342900">
              <a:lnSpc>
                <a:spcPct val="120000"/>
              </a:lnSpc>
              <a:spcBef>
                <a:spcPts val="300"/>
              </a:spcBef>
              <a:spcAft>
                <a:spcPts val="300"/>
              </a:spcAft>
              <a:buFont typeface="Wingdings" panose="05000000000000000000" pitchFamily="2" charset="2"/>
              <a:buChar char="Ø"/>
            </a:pPr>
            <a:r>
              <a:rPr lang="en-US" altLang="zh-CN" sz="1800" dirty="0">
                <a:solidFill>
                  <a:srgbClr val="2E5292"/>
                </a:solidFill>
                <a:latin typeface="Times New Roman" panose="02020603050405020304" pitchFamily="18" charset="0"/>
                <a:ea typeface="微软雅黑" panose="020B0503020204020204" pitchFamily="34" charset="-122"/>
                <a:cs typeface="Times New Roman" panose="02020603050405020304" pitchFamily="18" charset="0"/>
              </a:rPr>
              <a:t>LBM</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以其</a:t>
            </a:r>
            <a:r>
              <a:rPr lang="zh-CN" altLang="en-US" sz="1800" dirty="0">
                <a:solidFill>
                  <a:srgbClr val="345DA6"/>
                </a:solidFill>
                <a:latin typeface="Times New Roman" panose="02020603050405020304" pitchFamily="18" charset="0"/>
                <a:ea typeface="微软雅黑" panose="020B0503020204020204" pitchFamily="34" charset="-122"/>
                <a:cs typeface="Times New Roman" panose="02020603050405020304" pitchFamily="18" charset="0"/>
              </a:rPr>
              <a:t>易于编程、适合复杂形状与并行计算、适合求解多组分和多物理场耦合输运问题</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等优势，被迅速扩展应用到各种</a:t>
            </a:r>
            <a:r>
              <a:rPr lang="zh-CN" altLang="en-US" sz="1800" dirty="0">
                <a:solidFill>
                  <a:srgbClr val="345DA6"/>
                </a:solidFill>
                <a:latin typeface="Times New Roman" panose="02020603050405020304" pitchFamily="18" charset="0"/>
                <a:ea typeface="微软雅黑" panose="020B0503020204020204" pitchFamily="34" charset="-122"/>
                <a:cs typeface="Times New Roman" panose="02020603050405020304" pitchFamily="18" charset="0"/>
              </a:rPr>
              <a:t>复杂流动、传热、多相流、以及多场耦合</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等领域。</a:t>
            </a:r>
          </a:p>
        </p:txBody>
      </p:sp>
    </p:spTree>
    <p:extLst>
      <p:ext uri="{BB962C8B-B14F-4D97-AF65-F5344CB8AC3E}">
        <p14:creationId xmlns:p14="http://schemas.microsoft.com/office/powerpoint/2010/main" val="2518066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D16765-585F-46C1-8E3E-074F4FFF990A}"/>
              </a:ext>
            </a:extLst>
          </p:cNvPr>
          <p:cNvSpPr/>
          <p:nvPr/>
        </p:nvSpPr>
        <p:spPr>
          <a:xfrm>
            <a:off x="1046061" y="4894856"/>
            <a:ext cx="10559784" cy="800219"/>
          </a:xfrm>
          <a:prstGeom prst="rect">
            <a:avLst/>
          </a:prstGeom>
        </p:spPr>
        <p:txBody>
          <a:bodyPr wrap="square">
            <a:spAutoFit/>
          </a:bodyPr>
          <a:lstStyle/>
          <a:p>
            <a:r>
              <a:rPr lang="en-US" altLang="zh-CN" sz="2000" b="1" dirty="0">
                <a:solidFill>
                  <a:srgbClr val="345DA6"/>
                </a:solidFill>
                <a:latin typeface="微软雅黑" panose="020B0503020204020204" pitchFamily="34" charset="-122"/>
                <a:ea typeface="微软雅黑" panose="020B0503020204020204" pitchFamily="34" charset="-122"/>
              </a:rPr>
              <a:t>&lt;</a:t>
            </a:r>
            <a:r>
              <a:rPr lang="zh-CN" altLang="en-US" sz="2000" b="1" dirty="0">
                <a:solidFill>
                  <a:srgbClr val="345DA6"/>
                </a:solidFill>
                <a:latin typeface="微软雅黑" panose="020B0503020204020204" pitchFamily="34" charset="-122"/>
                <a:ea typeface="微软雅黑" panose="020B0503020204020204" pitchFamily="34" charset="-122"/>
              </a:rPr>
              <a:t>课题介绍</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进度安排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已完成工作</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后期计划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问题与困难</a:t>
            </a:r>
            <a:r>
              <a:rPr lang="en-US" altLang="zh-CN" sz="2000" b="1" dirty="0">
                <a:solidFill>
                  <a:srgbClr val="345DA6"/>
                </a:solidFill>
                <a:latin typeface="微软雅黑" panose="020B0503020204020204" pitchFamily="34" charset="-122"/>
                <a:ea typeface="微软雅黑" panose="020B0503020204020204" pitchFamily="34" charset="-122"/>
              </a:rPr>
              <a:t>&gt; </a:t>
            </a:r>
            <a:endParaRPr lang="zh-CN" altLang="en-US" sz="2000" b="1" dirty="0">
              <a:solidFill>
                <a:srgbClr val="345DA6"/>
              </a:solidFill>
              <a:latin typeface="微软雅黑" panose="020B0503020204020204" pitchFamily="34" charset="-122"/>
              <a:ea typeface="微软雅黑" panose="020B0503020204020204" pitchFamily="34" charset="-122"/>
            </a:endParaRPr>
          </a:p>
          <a:p>
            <a:endParaRPr lang="zh-CN" altLang="en-US" sz="2600" b="1" dirty="0">
              <a:solidFill>
                <a:srgbClr val="345DA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9A6A3D1-7ECF-43C9-81B0-7BBC858B39FF}"/>
              </a:ext>
            </a:extLst>
          </p:cNvPr>
          <p:cNvPicPr>
            <a:picLocks noChangeAspect="1"/>
          </p:cNvPicPr>
          <p:nvPr/>
        </p:nvPicPr>
        <p:blipFill>
          <a:blip r:embed="rId2">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7586403" y="2936595"/>
            <a:ext cx="1476000" cy="1476000"/>
          </a:xfrm>
          <a:prstGeom prst="rect">
            <a:avLst/>
          </a:prstGeom>
          <a:solidFill>
            <a:srgbClr val="345DA6"/>
          </a:solidFill>
        </p:spPr>
      </p:pic>
      <p:pic>
        <p:nvPicPr>
          <p:cNvPr id="6" name="图片 5">
            <a:extLst>
              <a:ext uri="{FF2B5EF4-FFF2-40B4-BE49-F238E27FC236}">
                <a16:creationId xmlns:a16="http://schemas.microsoft.com/office/drawing/2014/main" id="{3F9A4B69-E191-430E-BE51-E02E7C16E50E}"/>
              </a:ext>
            </a:extLst>
          </p:cNvPr>
          <p:cNvPicPr>
            <a:picLocks noChangeAspect="1"/>
          </p:cNvPicPr>
          <p:nvPr/>
        </p:nvPicPr>
        <p:blipFill>
          <a:blip r:embed="rId3">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5406289" y="2936595"/>
            <a:ext cx="1476000" cy="1476000"/>
          </a:xfrm>
          <a:prstGeom prst="rect">
            <a:avLst/>
          </a:prstGeom>
          <a:solidFill>
            <a:srgbClr val="345DA6"/>
          </a:solidFill>
        </p:spPr>
      </p:pic>
      <p:pic>
        <p:nvPicPr>
          <p:cNvPr id="7" name="图片 6">
            <a:extLst>
              <a:ext uri="{FF2B5EF4-FFF2-40B4-BE49-F238E27FC236}">
                <a16:creationId xmlns:a16="http://schemas.microsoft.com/office/drawing/2014/main" id="{F1F073A1-B6C7-4039-9A7D-0E64BC643CA9}"/>
              </a:ext>
            </a:extLst>
          </p:cNvPr>
          <p:cNvPicPr>
            <a:picLocks noChangeAspect="1"/>
          </p:cNvPicPr>
          <p:nvPr/>
        </p:nvPicPr>
        <p:blipFill>
          <a:blip r:embed="rId4">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1046061" y="2936595"/>
            <a:ext cx="1476000" cy="1476000"/>
          </a:xfrm>
          <a:prstGeom prst="rect">
            <a:avLst/>
          </a:prstGeom>
          <a:solidFill>
            <a:srgbClr val="345DA6"/>
          </a:solidFill>
        </p:spPr>
      </p:pic>
      <p:pic>
        <p:nvPicPr>
          <p:cNvPr id="8" name="图片 7">
            <a:extLst>
              <a:ext uri="{FF2B5EF4-FFF2-40B4-BE49-F238E27FC236}">
                <a16:creationId xmlns:a16="http://schemas.microsoft.com/office/drawing/2014/main" id="{B56DC5E2-7BFC-424A-9321-EFC8FC9D97C7}"/>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226175" y="2936595"/>
            <a:ext cx="1476000" cy="1476000"/>
          </a:xfrm>
          <a:prstGeom prst="rect">
            <a:avLst/>
          </a:prstGeom>
          <a:solidFill>
            <a:srgbClr val="345DA6"/>
          </a:solidFill>
        </p:spPr>
      </p:pic>
      <p:pic>
        <p:nvPicPr>
          <p:cNvPr id="9" name="图片 8">
            <a:extLst>
              <a:ext uri="{FF2B5EF4-FFF2-40B4-BE49-F238E27FC236}">
                <a16:creationId xmlns:a16="http://schemas.microsoft.com/office/drawing/2014/main" id="{6303C41A-AB8D-402A-8C38-80942298386A}"/>
              </a:ext>
            </a:extLst>
          </p:cNvPr>
          <p:cNvPicPr>
            <a:picLocks noChangeAspect="1"/>
          </p:cNvPicPr>
          <p:nvPr/>
        </p:nvPicPr>
        <p:blipFill>
          <a:blip r:embed="rId6">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rot="10800000" flipV="1">
            <a:off x="9766517" y="2936596"/>
            <a:ext cx="1476000" cy="1476000"/>
          </a:xfrm>
          <a:prstGeom prst="rect">
            <a:avLst/>
          </a:prstGeom>
          <a:solidFill>
            <a:srgbClr val="345DA6"/>
          </a:solidFill>
        </p:spPr>
      </p:pic>
      <p:sp>
        <p:nvSpPr>
          <p:cNvPr id="2" name="灯片编号占位符 1">
            <a:extLst>
              <a:ext uri="{FF2B5EF4-FFF2-40B4-BE49-F238E27FC236}">
                <a16:creationId xmlns:a16="http://schemas.microsoft.com/office/drawing/2014/main" id="{7ACC30D6-E521-448D-B170-55F99852CCBC}"/>
              </a:ext>
            </a:extLst>
          </p:cNvPr>
          <p:cNvSpPr>
            <a:spLocks noGrp="1"/>
          </p:cNvSpPr>
          <p:nvPr>
            <p:ph type="sldNum" sz="quarter" idx="12"/>
          </p:nvPr>
        </p:nvSpPr>
        <p:spPr/>
        <p:txBody>
          <a:bodyPr/>
          <a:lstStyle/>
          <a:p>
            <a:fld id="{9EE45F31-9B24-467D-98E6-6E7F86CBA6DD}" type="slidenum">
              <a:rPr lang="zh-CN" altLang="en-US" smtClean="0"/>
              <a:pPr/>
              <a:t>6</a:t>
            </a:fld>
            <a:endParaRPr lang="zh-CN" altLang="en-US" dirty="0"/>
          </a:p>
        </p:txBody>
      </p:sp>
    </p:spTree>
    <p:extLst>
      <p:ext uri="{BB962C8B-B14F-4D97-AF65-F5344CB8AC3E}">
        <p14:creationId xmlns:p14="http://schemas.microsoft.com/office/powerpoint/2010/main" val="76499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07596A7-9A44-4593-AB1E-106647A2DF73}"/>
              </a:ext>
            </a:extLst>
          </p:cNvPr>
          <p:cNvSpPr>
            <a:spLocks noGrp="1"/>
          </p:cNvSpPr>
          <p:nvPr>
            <p:ph type="body" sz="quarter" idx="11"/>
          </p:nvPr>
        </p:nvSpPr>
        <p:spPr>
          <a:xfrm>
            <a:off x="84881" y="683107"/>
            <a:ext cx="3656695" cy="545123"/>
          </a:xfrm>
        </p:spPr>
        <p:txBody>
          <a:bodyPr/>
          <a:lstStyle/>
          <a:p>
            <a:r>
              <a:rPr lang="en-US" altLang="zh-CN" dirty="0"/>
              <a:t> </a:t>
            </a:r>
            <a:r>
              <a:rPr lang="zh-CN" altLang="en-US" dirty="0"/>
              <a:t>研究内容 </a:t>
            </a:r>
            <a:r>
              <a:rPr lang="en-US" altLang="zh-CN" dirty="0"/>
              <a:t>&amp; </a:t>
            </a:r>
            <a:r>
              <a:rPr lang="zh-CN" altLang="en-US" dirty="0"/>
              <a:t>进度</a:t>
            </a:r>
          </a:p>
        </p:txBody>
      </p:sp>
      <p:sp>
        <p:nvSpPr>
          <p:cNvPr id="5" name="文本框 4">
            <a:extLst>
              <a:ext uri="{FF2B5EF4-FFF2-40B4-BE49-F238E27FC236}">
                <a16:creationId xmlns:a16="http://schemas.microsoft.com/office/drawing/2014/main" id="{4D2E3C09-C1A6-4F7F-AD51-9C6F2DB55958}"/>
              </a:ext>
            </a:extLst>
          </p:cNvPr>
          <p:cNvSpPr txBox="1"/>
          <p:nvPr/>
        </p:nvSpPr>
        <p:spPr>
          <a:xfrm>
            <a:off x="449597" y="1228230"/>
            <a:ext cx="11446934" cy="2012987"/>
          </a:xfrm>
          <a:prstGeom prst="rect">
            <a:avLst/>
          </a:prstGeom>
          <a:noFill/>
        </p:spPr>
        <p:txBody>
          <a:bodyPr wrap="square">
            <a:spAutoFit/>
          </a:bodyPr>
          <a:lstStyle/>
          <a:p>
            <a:pPr marL="342900" indent="-342900">
              <a:lnSpc>
                <a:spcPct val="150000"/>
              </a:lnSpc>
              <a:spcBef>
                <a:spcPts val="600"/>
              </a:spcBef>
              <a:spcAft>
                <a:spcPts val="600"/>
              </a:spcAft>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国外关于此类问题的研究从</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2000</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年左右开始，发表了大量数值计算、实验以及理论分析的成果。</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spcBef>
                <a:spcPts val="600"/>
              </a:spcBef>
              <a:spcAft>
                <a:spcPts val="600"/>
              </a:spcAft>
              <a:buFont typeface="Wingdings" panose="05000000000000000000" pitchFamily="2" charset="2"/>
              <a:buChar char="Ø"/>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国内关于此类问题研究较少，已有的综述很少，相关研究报告多是基于商业软件实现。</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spcBef>
                <a:spcPts val="600"/>
              </a:spcBef>
              <a:spcAft>
                <a:spcPts val="600"/>
              </a:spcAft>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本文拟从建立基本物理模型开始，自编程完成实现数值计算程序设计，不断整理国外学者相关研究理论及实验结果，对于此类物理问题做全耦合方程的模拟研究。</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09445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D16765-585F-46C1-8E3E-074F4FFF990A}"/>
              </a:ext>
            </a:extLst>
          </p:cNvPr>
          <p:cNvSpPr/>
          <p:nvPr/>
        </p:nvSpPr>
        <p:spPr>
          <a:xfrm>
            <a:off x="1046061" y="4894856"/>
            <a:ext cx="10559784" cy="800219"/>
          </a:xfrm>
          <a:prstGeom prst="rect">
            <a:avLst/>
          </a:prstGeom>
        </p:spPr>
        <p:txBody>
          <a:bodyPr wrap="square">
            <a:spAutoFit/>
          </a:bodyPr>
          <a:lstStyle/>
          <a:p>
            <a:r>
              <a:rPr lang="en-US" altLang="zh-CN" sz="2000" b="1" dirty="0">
                <a:solidFill>
                  <a:srgbClr val="345DA6"/>
                </a:solidFill>
                <a:latin typeface="微软雅黑" panose="020B0503020204020204" pitchFamily="34" charset="-122"/>
                <a:ea typeface="微软雅黑" panose="020B0503020204020204" pitchFamily="34" charset="-122"/>
              </a:rPr>
              <a:t>&lt;</a:t>
            </a:r>
            <a:r>
              <a:rPr lang="zh-CN" altLang="en-US" sz="2000" b="1" dirty="0">
                <a:solidFill>
                  <a:srgbClr val="345DA6"/>
                </a:solidFill>
                <a:latin typeface="微软雅黑" panose="020B0503020204020204" pitchFamily="34" charset="-122"/>
                <a:ea typeface="微软雅黑" panose="020B0503020204020204" pitchFamily="34" charset="-122"/>
              </a:rPr>
              <a:t>课题介绍</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进度安排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已完成工作</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后期计划</a:t>
            </a:r>
            <a:r>
              <a:rPr lang="en-US" altLang="zh-CN" sz="2000" b="1" dirty="0">
                <a:solidFill>
                  <a:srgbClr val="345DA6"/>
                </a:solidFill>
                <a:latin typeface="微软雅黑" panose="020B0503020204020204" pitchFamily="34" charset="-122"/>
                <a:ea typeface="微软雅黑" panose="020B0503020204020204" pitchFamily="34" charset="-122"/>
              </a:rPr>
              <a:t>&gt;         &lt;</a:t>
            </a:r>
            <a:r>
              <a:rPr lang="zh-CN" altLang="en-US" sz="2000" b="1" dirty="0">
                <a:solidFill>
                  <a:srgbClr val="345DA6"/>
                </a:solidFill>
                <a:latin typeface="微软雅黑" panose="020B0503020204020204" pitchFamily="34" charset="-122"/>
                <a:ea typeface="微软雅黑" panose="020B0503020204020204" pitchFamily="34" charset="-122"/>
              </a:rPr>
              <a:t>问题与困难</a:t>
            </a:r>
            <a:r>
              <a:rPr lang="en-US" altLang="zh-CN" sz="2000" b="1" dirty="0">
                <a:solidFill>
                  <a:srgbClr val="345DA6"/>
                </a:solidFill>
                <a:latin typeface="微软雅黑" panose="020B0503020204020204" pitchFamily="34" charset="-122"/>
                <a:ea typeface="微软雅黑" panose="020B0503020204020204" pitchFamily="34" charset="-122"/>
              </a:rPr>
              <a:t>&gt; </a:t>
            </a:r>
            <a:endParaRPr lang="zh-CN" altLang="en-US" sz="2000" b="1" dirty="0">
              <a:solidFill>
                <a:srgbClr val="345DA6"/>
              </a:solidFill>
              <a:latin typeface="微软雅黑" panose="020B0503020204020204" pitchFamily="34" charset="-122"/>
              <a:ea typeface="微软雅黑" panose="020B0503020204020204" pitchFamily="34" charset="-122"/>
            </a:endParaRPr>
          </a:p>
          <a:p>
            <a:endParaRPr lang="zh-CN" altLang="en-US" sz="2600" b="1" dirty="0">
              <a:solidFill>
                <a:srgbClr val="345DA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9A6A3D1-7ECF-43C9-81B0-7BBC858B39FF}"/>
              </a:ext>
            </a:extLst>
          </p:cNvPr>
          <p:cNvPicPr>
            <a:picLocks noChangeAspect="1"/>
          </p:cNvPicPr>
          <p:nvPr/>
        </p:nvPicPr>
        <p:blipFill>
          <a:blip r:embed="rId2">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7586403" y="2936595"/>
            <a:ext cx="1476000" cy="1476000"/>
          </a:xfrm>
          <a:prstGeom prst="rect">
            <a:avLst/>
          </a:prstGeom>
          <a:solidFill>
            <a:srgbClr val="345DA6"/>
          </a:solidFill>
        </p:spPr>
      </p:pic>
      <p:pic>
        <p:nvPicPr>
          <p:cNvPr id="6" name="图片 5">
            <a:extLst>
              <a:ext uri="{FF2B5EF4-FFF2-40B4-BE49-F238E27FC236}">
                <a16:creationId xmlns:a16="http://schemas.microsoft.com/office/drawing/2014/main" id="{3F9A4B69-E191-430E-BE51-E02E7C16E50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06289" y="2936595"/>
            <a:ext cx="1476000" cy="1476000"/>
          </a:xfrm>
          <a:prstGeom prst="rect">
            <a:avLst/>
          </a:prstGeom>
          <a:solidFill>
            <a:srgbClr val="345DA6"/>
          </a:solidFill>
        </p:spPr>
      </p:pic>
      <p:pic>
        <p:nvPicPr>
          <p:cNvPr id="7" name="图片 6">
            <a:extLst>
              <a:ext uri="{FF2B5EF4-FFF2-40B4-BE49-F238E27FC236}">
                <a16:creationId xmlns:a16="http://schemas.microsoft.com/office/drawing/2014/main" id="{F1F073A1-B6C7-4039-9A7D-0E64BC643CA9}"/>
              </a:ext>
            </a:extLst>
          </p:cNvPr>
          <p:cNvPicPr>
            <a:picLocks noChangeAspect="1"/>
          </p:cNvPicPr>
          <p:nvPr/>
        </p:nvPicPr>
        <p:blipFill>
          <a:blip r:embed="rId4">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1046061" y="2936595"/>
            <a:ext cx="1476000" cy="1476000"/>
          </a:xfrm>
          <a:prstGeom prst="rect">
            <a:avLst/>
          </a:prstGeom>
          <a:solidFill>
            <a:srgbClr val="345DA6"/>
          </a:solidFill>
        </p:spPr>
      </p:pic>
      <p:pic>
        <p:nvPicPr>
          <p:cNvPr id="8" name="图片 7">
            <a:extLst>
              <a:ext uri="{FF2B5EF4-FFF2-40B4-BE49-F238E27FC236}">
                <a16:creationId xmlns:a16="http://schemas.microsoft.com/office/drawing/2014/main" id="{B56DC5E2-7BFC-424A-9321-EFC8FC9D97C7}"/>
              </a:ext>
            </a:extLst>
          </p:cNvPr>
          <p:cNvPicPr>
            <a:picLocks noChangeAspect="1"/>
          </p:cNvPicPr>
          <p:nvPr/>
        </p:nvPicPr>
        <p:blipFill>
          <a:blip r:embed="rId5">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a:off x="3226175" y="2936595"/>
            <a:ext cx="1476000" cy="1476000"/>
          </a:xfrm>
          <a:prstGeom prst="rect">
            <a:avLst/>
          </a:prstGeom>
          <a:solidFill>
            <a:srgbClr val="345DA6"/>
          </a:solidFill>
        </p:spPr>
      </p:pic>
      <p:pic>
        <p:nvPicPr>
          <p:cNvPr id="9" name="图片 8">
            <a:extLst>
              <a:ext uri="{FF2B5EF4-FFF2-40B4-BE49-F238E27FC236}">
                <a16:creationId xmlns:a16="http://schemas.microsoft.com/office/drawing/2014/main" id="{6303C41A-AB8D-402A-8C38-80942298386A}"/>
              </a:ext>
            </a:extLst>
          </p:cNvPr>
          <p:cNvPicPr>
            <a:picLocks noChangeAspect="1"/>
          </p:cNvPicPr>
          <p:nvPr/>
        </p:nvPicPr>
        <p:blipFill>
          <a:blip r:embed="rId6">
            <a:duotone>
              <a:prstClr val="black"/>
              <a:srgbClr val="345DA6">
                <a:tint val="45000"/>
                <a:satMod val="400000"/>
              </a:srgbClr>
            </a:duotone>
            <a:extLst>
              <a:ext uri="{28A0092B-C50C-407E-A947-70E740481C1C}">
                <a14:useLocalDpi xmlns:a14="http://schemas.microsoft.com/office/drawing/2010/main" val="0"/>
              </a:ext>
            </a:extLst>
          </a:blip>
          <a:stretch>
            <a:fillRect/>
          </a:stretch>
        </p:blipFill>
        <p:spPr>
          <a:xfrm rot="10800000" flipV="1">
            <a:off x="9766517" y="2936596"/>
            <a:ext cx="1476000" cy="1476000"/>
          </a:xfrm>
          <a:prstGeom prst="rect">
            <a:avLst/>
          </a:prstGeom>
          <a:solidFill>
            <a:srgbClr val="345DA6"/>
          </a:solidFill>
        </p:spPr>
      </p:pic>
      <p:sp>
        <p:nvSpPr>
          <p:cNvPr id="2" name="灯片编号占位符 1">
            <a:extLst>
              <a:ext uri="{FF2B5EF4-FFF2-40B4-BE49-F238E27FC236}">
                <a16:creationId xmlns:a16="http://schemas.microsoft.com/office/drawing/2014/main" id="{7ACC30D6-E521-448D-B170-55F99852CCBC}"/>
              </a:ext>
            </a:extLst>
          </p:cNvPr>
          <p:cNvSpPr>
            <a:spLocks noGrp="1"/>
          </p:cNvSpPr>
          <p:nvPr>
            <p:ph type="sldNum" sz="quarter" idx="12"/>
          </p:nvPr>
        </p:nvSpPr>
        <p:spPr/>
        <p:txBody>
          <a:bodyPr/>
          <a:lstStyle/>
          <a:p>
            <a:fld id="{9EE45F31-9B24-467D-98E6-6E7F86CBA6DD}" type="slidenum">
              <a:rPr lang="zh-CN" altLang="en-US" smtClean="0"/>
              <a:pPr/>
              <a:t>8</a:t>
            </a:fld>
            <a:endParaRPr lang="zh-CN" altLang="en-US" dirty="0"/>
          </a:p>
        </p:txBody>
      </p:sp>
    </p:spTree>
    <p:extLst>
      <p:ext uri="{BB962C8B-B14F-4D97-AF65-F5344CB8AC3E}">
        <p14:creationId xmlns:p14="http://schemas.microsoft.com/office/powerpoint/2010/main" val="4166654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DE66448-0F3F-4071-A1F2-142744EE2AB6}"/>
              </a:ext>
            </a:extLst>
          </p:cNvPr>
          <p:cNvSpPr>
            <a:spLocks noGrp="1"/>
          </p:cNvSpPr>
          <p:nvPr>
            <p:ph type="body" sz="quarter" idx="11"/>
          </p:nvPr>
        </p:nvSpPr>
        <p:spPr>
          <a:xfrm>
            <a:off x="84881" y="683107"/>
            <a:ext cx="6925519" cy="545123"/>
          </a:xfrm>
        </p:spPr>
        <p:txBody>
          <a:bodyPr/>
          <a:lstStyle/>
          <a:p>
            <a:r>
              <a:rPr lang="en-US" altLang="zh-CN" dirty="0"/>
              <a:t> </a:t>
            </a:r>
            <a:r>
              <a:rPr lang="zh-CN" altLang="en-US" dirty="0"/>
              <a:t>饱和电流限制（渐进分析理论整理）</a:t>
            </a:r>
          </a:p>
        </p:txBody>
      </p:sp>
      <p:pic>
        <p:nvPicPr>
          <p:cNvPr id="3" name="图片 2">
            <a:extLst>
              <a:ext uri="{FF2B5EF4-FFF2-40B4-BE49-F238E27FC236}">
                <a16:creationId xmlns:a16="http://schemas.microsoft.com/office/drawing/2014/main" id="{76B83AAC-4465-4FAE-A81E-BEDAE24E58E9}"/>
              </a:ext>
            </a:extLst>
          </p:cNvPr>
          <p:cNvPicPr>
            <a:picLocks noChangeAspect="1"/>
          </p:cNvPicPr>
          <p:nvPr/>
        </p:nvPicPr>
        <p:blipFill>
          <a:blip r:embed="rId2"/>
          <a:stretch>
            <a:fillRect/>
          </a:stretch>
        </p:blipFill>
        <p:spPr>
          <a:xfrm>
            <a:off x="787814" y="1571813"/>
            <a:ext cx="4929406" cy="880570"/>
          </a:xfrm>
          <a:prstGeom prst="rect">
            <a:avLst/>
          </a:prstGeom>
          <a:ln>
            <a:solidFill>
              <a:srgbClr val="2E5292"/>
            </a:solidFill>
          </a:ln>
        </p:spPr>
      </p:pic>
      <p:sp>
        <p:nvSpPr>
          <p:cNvPr id="32" name="文本框 31">
            <a:extLst>
              <a:ext uri="{FF2B5EF4-FFF2-40B4-BE49-F238E27FC236}">
                <a16:creationId xmlns:a16="http://schemas.microsoft.com/office/drawing/2014/main" id="{671B38E9-1D16-41B6-8055-6090436ED2D6}"/>
              </a:ext>
            </a:extLst>
          </p:cNvPr>
          <p:cNvSpPr txBox="1"/>
          <p:nvPr/>
        </p:nvSpPr>
        <p:spPr>
          <a:xfrm>
            <a:off x="84881" y="6492061"/>
            <a:ext cx="11383393" cy="307777"/>
          </a:xfrm>
          <a:prstGeom prst="rect">
            <a:avLst/>
          </a:prstGeom>
          <a:noFill/>
        </p:spPr>
        <p:txBody>
          <a:bodyPr wrap="square">
            <a:spAutoFit/>
          </a:bodyPr>
          <a:lstStyle/>
          <a:p>
            <a:pPr marL="360000" indent="-360000"/>
            <a:r>
              <a:rPr lang="en-US" altLang="zh-CN" sz="1400" dirty="0">
                <a:solidFill>
                  <a:srgbClr val="222222"/>
                </a:solidFill>
                <a:latin typeface="宋体" panose="02010600030101010101" pitchFamily="2" charset="-122"/>
                <a:ea typeface="宋体" panose="02010600030101010101" pitchFamily="2" charset="-122"/>
              </a:rPr>
              <a:t>[1] </a:t>
            </a:r>
            <a:r>
              <a:rPr lang="zh-CN" altLang="en-US" sz="1400" dirty="0">
                <a:solidFill>
                  <a:srgbClr val="222222"/>
                </a:solidFill>
                <a:latin typeface="宋体" panose="02010600030101010101" pitchFamily="2" charset="-122"/>
                <a:ea typeface="宋体" panose="02010600030101010101" pitchFamily="2" charset="-122"/>
              </a:rPr>
              <a:t>Yariv E. Asymptotic current­voltage relations for currents exceeding the diffusion limit[J]. Phys. Rev. E, 2009, </a:t>
            </a:r>
          </a:p>
        </p:txBody>
      </p:sp>
      <p:pic>
        <p:nvPicPr>
          <p:cNvPr id="6" name="图片 5">
            <a:extLst>
              <a:ext uri="{FF2B5EF4-FFF2-40B4-BE49-F238E27FC236}">
                <a16:creationId xmlns:a16="http://schemas.microsoft.com/office/drawing/2014/main" id="{48301643-C65F-4F1C-AF9C-B3EAED6A840B}"/>
              </a:ext>
            </a:extLst>
          </p:cNvPr>
          <p:cNvPicPr>
            <a:picLocks noChangeAspect="1"/>
          </p:cNvPicPr>
          <p:nvPr/>
        </p:nvPicPr>
        <p:blipFill rotWithShape="1">
          <a:blip r:embed="rId3"/>
          <a:srcRect t="-29103" b="-23218"/>
          <a:stretch/>
        </p:blipFill>
        <p:spPr>
          <a:xfrm>
            <a:off x="6337622" y="1561471"/>
            <a:ext cx="5562600" cy="890912"/>
          </a:xfrm>
          <a:prstGeom prst="rect">
            <a:avLst/>
          </a:prstGeom>
          <a:ln>
            <a:solidFill>
              <a:schemeClr val="tx1"/>
            </a:solidFill>
          </a:ln>
        </p:spPr>
      </p:pic>
      <p:pic>
        <p:nvPicPr>
          <p:cNvPr id="8" name="图片 7">
            <a:extLst>
              <a:ext uri="{FF2B5EF4-FFF2-40B4-BE49-F238E27FC236}">
                <a16:creationId xmlns:a16="http://schemas.microsoft.com/office/drawing/2014/main" id="{B6860EC0-13B3-4E7D-87C8-90F2D038216F}"/>
              </a:ext>
            </a:extLst>
          </p:cNvPr>
          <p:cNvPicPr>
            <a:picLocks noChangeAspect="1"/>
          </p:cNvPicPr>
          <p:nvPr/>
        </p:nvPicPr>
        <p:blipFill>
          <a:blip r:embed="rId4"/>
          <a:stretch>
            <a:fillRect/>
          </a:stretch>
        </p:blipFill>
        <p:spPr>
          <a:xfrm>
            <a:off x="2042160" y="2541474"/>
            <a:ext cx="4283500" cy="1741904"/>
          </a:xfrm>
          <a:prstGeom prst="rect">
            <a:avLst/>
          </a:prstGeom>
        </p:spPr>
      </p:pic>
      <p:pic>
        <p:nvPicPr>
          <p:cNvPr id="10" name="图片 9">
            <a:extLst>
              <a:ext uri="{FF2B5EF4-FFF2-40B4-BE49-F238E27FC236}">
                <a16:creationId xmlns:a16="http://schemas.microsoft.com/office/drawing/2014/main" id="{638F6659-4E16-405C-8C62-C983DA5AAAAA}"/>
              </a:ext>
            </a:extLst>
          </p:cNvPr>
          <p:cNvPicPr>
            <a:picLocks noChangeAspect="1"/>
          </p:cNvPicPr>
          <p:nvPr/>
        </p:nvPicPr>
        <p:blipFill>
          <a:blip r:embed="rId5"/>
          <a:stretch>
            <a:fillRect/>
          </a:stretch>
        </p:blipFill>
        <p:spPr>
          <a:xfrm>
            <a:off x="3219449" y="5819906"/>
            <a:ext cx="2871787" cy="438033"/>
          </a:xfrm>
          <a:prstGeom prst="rect">
            <a:avLst/>
          </a:prstGeom>
        </p:spPr>
      </p:pic>
      <p:pic>
        <p:nvPicPr>
          <p:cNvPr id="17" name="图片 16">
            <a:extLst>
              <a:ext uri="{FF2B5EF4-FFF2-40B4-BE49-F238E27FC236}">
                <a16:creationId xmlns:a16="http://schemas.microsoft.com/office/drawing/2014/main" id="{489EFA4A-6A8A-477F-BAC2-552C119DE813}"/>
              </a:ext>
            </a:extLst>
          </p:cNvPr>
          <p:cNvPicPr>
            <a:picLocks noChangeAspect="1"/>
          </p:cNvPicPr>
          <p:nvPr/>
        </p:nvPicPr>
        <p:blipFill>
          <a:blip r:embed="rId6"/>
          <a:stretch>
            <a:fillRect/>
          </a:stretch>
        </p:blipFill>
        <p:spPr>
          <a:xfrm>
            <a:off x="2481263" y="4689305"/>
            <a:ext cx="4254818" cy="847417"/>
          </a:xfrm>
          <a:prstGeom prst="rect">
            <a:avLst/>
          </a:prstGeom>
        </p:spPr>
      </p:pic>
      <p:sp>
        <p:nvSpPr>
          <p:cNvPr id="29" name="文本框 28">
            <a:extLst>
              <a:ext uri="{FF2B5EF4-FFF2-40B4-BE49-F238E27FC236}">
                <a16:creationId xmlns:a16="http://schemas.microsoft.com/office/drawing/2014/main" id="{F4A0B4ED-863D-46F0-979F-17569362E5A7}"/>
              </a:ext>
            </a:extLst>
          </p:cNvPr>
          <p:cNvSpPr txBox="1"/>
          <p:nvPr/>
        </p:nvSpPr>
        <p:spPr>
          <a:xfrm>
            <a:off x="410743" y="2801435"/>
            <a:ext cx="3713582" cy="3416320"/>
          </a:xfrm>
          <a:prstGeom prst="rect">
            <a:avLst/>
          </a:prstGeom>
          <a:noFill/>
        </p:spPr>
        <p:txBody>
          <a:bodyPr wrap="square">
            <a:spAutoFit/>
          </a:bodyPr>
          <a:lstStyle/>
          <a:p>
            <a:pPr marL="285750" indent="-285750">
              <a:buFont typeface="Arial" panose="020B0604020202020204" pitchFamily="34" charset="0"/>
              <a:buChar char="•"/>
            </a:pPr>
            <a:r>
              <a:rPr lang="zh-CN" altLang="en-US" dirty="0"/>
              <a:t>扩展空间电荷层</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r>
              <a:rPr lang="en-US" altLang="zh-CN" dirty="0"/>
              <a:t> </a:t>
            </a:r>
          </a:p>
          <a:p>
            <a:endParaRPr lang="en-US" altLang="zh-CN" dirty="0"/>
          </a:p>
          <a:p>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过渡层</a:t>
            </a:r>
            <a:endParaRPr lang="en-US" altLang="zh-CN" dirty="0"/>
          </a:p>
          <a:p>
            <a:r>
              <a:rPr lang="zh-CN" altLang="en-US" dirty="0"/>
              <a:t>（变量替换）</a:t>
            </a:r>
            <a:endParaRPr lang="en-US" altLang="zh-CN" dirty="0"/>
          </a:p>
          <a:p>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边界层</a:t>
            </a:r>
            <a:endParaRPr lang="en-US" altLang="zh-CN" dirty="0"/>
          </a:p>
        </p:txBody>
      </p:sp>
      <p:cxnSp>
        <p:nvCxnSpPr>
          <p:cNvPr id="33" name="直接连接符 32">
            <a:extLst>
              <a:ext uri="{FF2B5EF4-FFF2-40B4-BE49-F238E27FC236}">
                <a16:creationId xmlns:a16="http://schemas.microsoft.com/office/drawing/2014/main" id="{40EB7CB6-3933-4B1C-B6F4-6A27195A23C8}"/>
              </a:ext>
            </a:extLst>
          </p:cNvPr>
          <p:cNvCxnSpPr>
            <a:cxnSpLocks/>
          </p:cNvCxnSpPr>
          <p:nvPr/>
        </p:nvCxnSpPr>
        <p:spPr>
          <a:xfrm>
            <a:off x="911220" y="4456289"/>
            <a:ext cx="6236340"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A88C43C-644E-4893-AF93-77EDE7B4BAA1}"/>
              </a:ext>
            </a:extLst>
          </p:cNvPr>
          <p:cNvCxnSpPr>
            <a:cxnSpLocks/>
          </p:cNvCxnSpPr>
          <p:nvPr/>
        </p:nvCxnSpPr>
        <p:spPr>
          <a:xfrm>
            <a:off x="911220" y="5558171"/>
            <a:ext cx="6236340"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20414A47-4E34-49A7-BF29-9650B240ECE9}"/>
              </a:ext>
            </a:extLst>
          </p:cNvPr>
          <p:cNvGrpSpPr/>
          <p:nvPr/>
        </p:nvGrpSpPr>
        <p:grpSpPr>
          <a:xfrm>
            <a:off x="7503204" y="4089195"/>
            <a:ext cx="3507123" cy="2290903"/>
            <a:chOff x="7430008" y="3055503"/>
            <a:chExt cx="4164475" cy="2865301"/>
          </a:xfrm>
        </p:grpSpPr>
        <p:pic>
          <p:nvPicPr>
            <p:cNvPr id="27" name="图片 26">
              <a:extLst>
                <a:ext uri="{FF2B5EF4-FFF2-40B4-BE49-F238E27FC236}">
                  <a16:creationId xmlns:a16="http://schemas.microsoft.com/office/drawing/2014/main" id="{03331630-5F5D-4F93-BDED-D7B6B605FEC9}"/>
                </a:ext>
              </a:extLst>
            </p:cNvPr>
            <p:cNvPicPr>
              <a:picLocks noChangeAspect="1"/>
            </p:cNvPicPr>
            <p:nvPr/>
          </p:nvPicPr>
          <p:blipFill>
            <a:blip r:embed="rId7"/>
            <a:stretch>
              <a:fillRect/>
            </a:stretch>
          </p:blipFill>
          <p:spPr>
            <a:xfrm>
              <a:off x="7430008" y="3055503"/>
              <a:ext cx="4164475" cy="2865301"/>
            </a:xfrm>
            <a:prstGeom prst="rect">
              <a:avLst/>
            </a:prstGeom>
          </p:spPr>
        </p:pic>
        <p:pic>
          <p:nvPicPr>
            <p:cNvPr id="35" name="图片 34">
              <a:extLst>
                <a:ext uri="{FF2B5EF4-FFF2-40B4-BE49-F238E27FC236}">
                  <a16:creationId xmlns:a16="http://schemas.microsoft.com/office/drawing/2014/main" id="{3C87F7FA-A4C4-4D46-82B3-0D0B65F21592}"/>
                </a:ext>
              </a:extLst>
            </p:cNvPr>
            <p:cNvPicPr>
              <a:picLocks noChangeAspect="1"/>
            </p:cNvPicPr>
            <p:nvPr/>
          </p:nvPicPr>
          <p:blipFill rotWithShape="1">
            <a:blip r:embed="rId8"/>
            <a:srcRect l="59980" t="5861" r="21233"/>
            <a:stretch/>
          </p:blipFill>
          <p:spPr>
            <a:xfrm rot="5400000" flipH="1">
              <a:off x="10044072" y="3561282"/>
              <a:ext cx="883948" cy="1790013"/>
            </a:xfrm>
            <a:prstGeom prst="rect">
              <a:avLst/>
            </a:prstGeom>
          </p:spPr>
        </p:pic>
      </p:grpSp>
      <p:grpSp>
        <p:nvGrpSpPr>
          <p:cNvPr id="45" name="组合 44">
            <a:extLst>
              <a:ext uri="{FF2B5EF4-FFF2-40B4-BE49-F238E27FC236}">
                <a16:creationId xmlns:a16="http://schemas.microsoft.com/office/drawing/2014/main" id="{66B36301-032F-4F79-AA49-0945E95A2636}"/>
              </a:ext>
            </a:extLst>
          </p:cNvPr>
          <p:cNvGrpSpPr/>
          <p:nvPr/>
        </p:nvGrpSpPr>
        <p:grpSpPr>
          <a:xfrm>
            <a:off x="6325660" y="2669773"/>
            <a:ext cx="6471919" cy="1307459"/>
            <a:chOff x="6711779" y="2597944"/>
            <a:chExt cx="6506382" cy="1307459"/>
          </a:xfrm>
        </p:grpSpPr>
        <p:pic>
          <p:nvPicPr>
            <p:cNvPr id="41" name="图片 40">
              <a:extLst>
                <a:ext uri="{FF2B5EF4-FFF2-40B4-BE49-F238E27FC236}">
                  <a16:creationId xmlns:a16="http://schemas.microsoft.com/office/drawing/2014/main" id="{A269DCC6-1EBE-49A2-A849-ED096ACC5B04}"/>
                </a:ext>
              </a:extLst>
            </p:cNvPr>
            <p:cNvPicPr>
              <a:picLocks noChangeAspect="1"/>
            </p:cNvPicPr>
            <p:nvPr/>
          </p:nvPicPr>
          <p:blipFill>
            <a:blip r:embed="rId9"/>
            <a:stretch>
              <a:fillRect/>
            </a:stretch>
          </p:blipFill>
          <p:spPr>
            <a:xfrm>
              <a:off x="6711779" y="3015131"/>
              <a:ext cx="5382601" cy="869337"/>
            </a:xfrm>
            <a:prstGeom prst="rect">
              <a:avLst/>
            </a:prstGeom>
          </p:spPr>
        </p:pic>
        <p:sp>
          <p:nvSpPr>
            <p:cNvPr id="43" name="文本框 42">
              <a:extLst>
                <a:ext uri="{FF2B5EF4-FFF2-40B4-BE49-F238E27FC236}">
                  <a16:creationId xmlns:a16="http://schemas.microsoft.com/office/drawing/2014/main" id="{6946EC59-D079-47BA-A207-AC84E7C28621}"/>
                </a:ext>
              </a:extLst>
            </p:cNvPr>
            <p:cNvSpPr txBox="1"/>
            <p:nvPr/>
          </p:nvSpPr>
          <p:spPr>
            <a:xfrm>
              <a:off x="6888481" y="2724769"/>
              <a:ext cx="6329680" cy="369332"/>
            </a:xfrm>
            <a:prstGeom prst="rect">
              <a:avLst/>
            </a:prstGeom>
            <a:noFill/>
          </p:spPr>
          <p:txBody>
            <a:bodyPr wrap="square">
              <a:spAutoFit/>
            </a:bodyPr>
            <a:lstStyle/>
            <a:p>
              <a:r>
                <a:rPr lang="zh-CN" altLang="en-US" dirty="0"/>
                <a:t>对电场沿路径积分得到电压</a:t>
              </a:r>
            </a:p>
          </p:txBody>
        </p:sp>
        <p:sp>
          <p:nvSpPr>
            <p:cNvPr id="44" name="矩形 43">
              <a:extLst>
                <a:ext uri="{FF2B5EF4-FFF2-40B4-BE49-F238E27FC236}">
                  <a16:creationId xmlns:a16="http://schemas.microsoft.com/office/drawing/2014/main" id="{7A0AA551-5647-43C7-9426-C209D32AA4CC}"/>
                </a:ext>
              </a:extLst>
            </p:cNvPr>
            <p:cNvSpPr/>
            <p:nvPr/>
          </p:nvSpPr>
          <p:spPr>
            <a:xfrm>
              <a:off x="6711779" y="2597944"/>
              <a:ext cx="5604246" cy="13074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0055751"/>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2998</TotalTime>
  <Words>753</Words>
  <Application>Microsoft Office PowerPoint</Application>
  <PresentationFormat>宽屏</PresentationFormat>
  <Paragraphs>111</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等线</vt:lpstr>
      <vt:lpstr>等线 Light</vt:lpstr>
      <vt:lpstr>仿宋</vt:lpstr>
      <vt:lpstr>宋体</vt:lpstr>
      <vt:lpstr>微软雅黑</vt:lpstr>
      <vt:lpstr>Arial</vt:lpstr>
      <vt:lpstr>Cambria Math</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Y</dc:creator>
  <cp:lastModifiedBy>Zhang Y</cp:lastModifiedBy>
  <cp:revision>76</cp:revision>
  <dcterms:created xsi:type="dcterms:W3CDTF">2021-03-20T07:10:15Z</dcterms:created>
  <dcterms:modified xsi:type="dcterms:W3CDTF">2021-04-21T11:55:15Z</dcterms:modified>
</cp:coreProperties>
</file>